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8" r:id="rId3"/>
    <p:sldId id="259" r:id="rId4"/>
    <p:sldId id="323" r:id="rId5"/>
    <p:sldId id="261" r:id="rId6"/>
    <p:sldId id="309" r:id="rId7"/>
    <p:sldId id="298" r:id="rId8"/>
    <p:sldId id="310" r:id="rId9"/>
    <p:sldId id="311" r:id="rId10"/>
    <p:sldId id="301" r:id="rId11"/>
    <p:sldId id="324" r:id="rId12"/>
    <p:sldId id="325" r:id="rId13"/>
    <p:sldId id="315" r:id="rId14"/>
    <p:sldId id="313" r:id="rId15"/>
    <p:sldId id="316" r:id="rId16"/>
    <p:sldId id="318" r:id="rId17"/>
    <p:sldId id="319" r:id="rId18"/>
    <p:sldId id="320" r:id="rId19"/>
    <p:sldId id="314" r:id="rId20"/>
    <p:sldId id="306" r:id="rId21"/>
    <p:sldId id="302" r:id="rId22"/>
    <p:sldId id="317" r:id="rId23"/>
  </p:sldIdLst>
  <p:sldSz cx="9144000" cy="5143500" type="screen16x9"/>
  <p:notesSz cx="6858000" cy="9144000"/>
  <p:embeddedFontLst>
    <p:embeddedFont>
      <p:font typeface="Commissioner" panose="020B0604020202020204" charset="0"/>
      <p:regular r:id="rId25"/>
      <p:bold r:id="rId26"/>
    </p:embeddedFont>
    <p:embeddedFont>
      <p:font typeface="Rajdhani Medium" panose="020B0604020202020204" charset="0"/>
      <p:regular r:id="rId27"/>
      <p:bold r:id="rId28"/>
    </p:embeddedFont>
    <p:embeddedFont>
      <p:font typeface="Rubik" panose="020B0604020202020204" charset="-79"/>
      <p:regular r:id="rId29"/>
      <p:bold r:id="rId30"/>
      <p:italic r:id="rId31"/>
      <p:boldItalic r:id="rId32"/>
    </p:embeddedFont>
    <p:embeddedFont>
      <p:font typeface="Rubik SemiBold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E700"/>
    <a:srgbClr val="A4FF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71D850-7D76-4B9F-AF42-032C53471A41}">
  <a:tblStyle styleId="{9071D850-7D76-4B9F-AF42-032C53471A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29BB4-E4F9-41EE-8F3C-04E46FA660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>
        <p:scale>
          <a:sx n="125" d="100"/>
          <a:sy n="125" d="100"/>
        </p:scale>
        <p:origin x="322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187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3166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140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825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326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54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208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523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45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999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2e1048244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2e1048244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0a12fe419b_0_27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0a12fe419b_0_27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0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2e1048244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2e1048244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36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804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e1048244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2e1048244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334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3370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488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202" cy="5143504"/>
            <a:chOff x="0" y="0"/>
            <a:chExt cx="9144202" cy="5143504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715690" cy="558969"/>
            </a:xfrm>
            <a:custGeom>
              <a:avLst/>
              <a:gdLst/>
              <a:ahLst/>
              <a:cxnLst/>
              <a:rect l="l" t="t" r="r" b="b"/>
              <a:pathLst>
                <a:path w="14385" h="14374" extrusionOk="0">
                  <a:moveTo>
                    <a:pt x="1" y="1"/>
                  </a:moveTo>
                  <a:lnTo>
                    <a:pt x="1" y="14374"/>
                  </a:lnTo>
                  <a:lnTo>
                    <a:pt x="14385" y="14374"/>
                  </a:lnTo>
                  <a:lnTo>
                    <a:pt x="14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613225"/>
              <a:ext cx="9144202" cy="530279"/>
            </a:xfrm>
            <a:custGeom>
              <a:avLst/>
              <a:gdLst/>
              <a:ahLst/>
              <a:cxnLst/>
              <a:rect l="l" t="t" r="r" b="b"/>
              <a:pathLst>
                <a:path w="260148" h="14731" extrusionOk="0">
                  <a:moveTo>
                    <a:pt x="1" y="0"/>
                  </a:moveTo>
                  <a:lnTo>
                    <a:pt x="1" y="14731"/>
                  </a:lnTo>
                  <a:lnTo>
                    <a:pt x="260148" y="14731"/>
                  </a:lnTo>
                  <a:lnTo>
                    <a:pt x="2601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700" y="1169544"/>
            <a:ext cx="47703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700" y="2880325"/>
            <a:ext cx="4770300" cy="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5"/>
          <p:cNvGrpSpPr/>
          <p:nvPr/>
        </p:nvGrpSpPr>
        <p:grpSpPr>
          <a:xfrm>
            <a:off x="-50662" y="-87882"/>
            <a:ext cx="9949961" cy="5231406"/>
            <a:chOff x="-50662" y="-87882"/>
            <a:chExt cx="9949961" cy="5231406"/>
          </a:xfrm>
        </p:grpSpPr>
        <p:sp>
          <p:nvSpPr>
            <p:cNvPr id="45" name="Google Shape;45;p5"/>
            <p:cNvSpPr/>
            <p:nvPr/>
          </p:nvSpPr>
          <p:spPr>
            <a:xfrm>
              <a:off x="0" y="4197450"/>
              <a:ext cx="715609" cy="946074"/>
            </a:xfrm>
            <a:custGeom>
              <a:avLst/>
              <a:gdLst/>
              <a:ahLst/>
              <a:cxnLst/>
              <a:rect l="l" t="t" r="r" b="b"/>
              <a:pathLst>
                <a:path w="34976" h="34975" extrusionOk="0">
                  <a:moveTo>
                    <a:pt x="1" y="0"/>
                  </a:moveTo>
                  <a:lnTo>
                    <a:pt x="1" y="34975"/>
                  </a:lnTo>
                  <a:lnTo>
                    <a:pt x="34976" y="34975"/>
                  </a:lnTo>
                  <a:lnTo>
                    <a:pt x="3497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8428401" y="535725"/>
              <a:ext cx="715604" cy="535925"/>
            </a:xfrm>
            <a:custGeom>
              <a:avLst/>
              <a:gdLst/>
              <a:ahLst/>
              <a:cxnLst/>
              <a:rect l="l" t="t" r="r" b="b"/>
              <a:pathLst>
                <a:path w="5800" h="5801" extrusionOk="0">
                  <a:moveTo>
                    <a:pt x="0" y="1"/>
                  </a:moveTo>
                  <a:lnTo>
                    <a:pt x="0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893386" y="0"/>
              <a:ext cx="535804" cy="535819"/>
            </a:xfrm>
            <a:custGeom>
              <a:avLst/>
              <a:gdLst/>
              <a:ahLst/>
              <a:cxnLst/>
              <a:rect l="l" t="t" r="r" b="b"/>
              <a:pathLst>
                <a:path w="5800" h="5800" extrusionOk="0">
                  <a:moveTo>
                    <a:pt x="1" y="1"/>
                  </a:moveTo>
                  <a:lnTo>
                    <a:pt x="1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5400000">
              <a:off x="-1177277" y="1038733"/>
              <a:ext cx="2659643" cy="406412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5"/>
            <p:cNvGrpSpPr/>
            <p:nvPr/>
          </p:nvGrpSpPr>
          <p:grpSpPr>
            <a:xfrm>
              <a:off x="8697295" y="2572848"/>
              <a:ext cx="1202004" cy="1235837"/>
              <a:chOff x="2752725" y="3556625"/>
              <a:chExt cx="780725" cy="802700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2752725" y="43246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2752725" y="4068525"/>
                <a:ext cx="34700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8" extrusionOk="0">
                    <a:moveTo>
                      <a:pt x="694" y="0"/>
                    </a:moveTo>
                    <a:cubicBezTo>
                      <a:pt x="314" y="0"/>
                      <a:pt x="0" y="315"/>
                      <a:pt x="0" y="694"/>
                    </a:cubicBezTo>
                    <a:cubicBezTo>
                      <a:pt x="0" y="1073"/>
                      <a:pt x="314" y="1388"/>
                      <a:pt x="694" y="1388"/>
                    </a:cubicBezTo>
                    <a:cubicBezTo>
                      <a:pt x="1073" y="1388"/>
                      <a:pt x="1387" y="1073"/>
                      <a:pt x="1387" y="694"/>
                    </a:cubicBezTo>
                    <a:cubicBezTo>
                      <a:pt x="1387" y="315"/>
                      <a:pt x="1073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2752725" y="38127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5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5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752725" y="3556625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15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15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2999575" y="43246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999575" y="4068525"/>
                <a:ext cx="34725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8" extrusionOk="0">
                    <a:moveTo>
                      <a:pt x="694" y="0"/>
                    </a:moveTo>
                    <a:cubicBezTo>
                      <a:pt x="304" y="0"/>
                      <a:pt x="1" y="315"/>
                      <a:pt x="1" y="694"/>
                    </a:cubicBezTo>
                    <a:cubicBezTo>
                      <a:pt x="1" y="1073"/>
                      <a:pt x="304" y="1388"/>
                      <a:pt x="694" y="1388"/>
                    </a:cubicBezTo>
                    <a:cubicBezTo>
                      <a:pt x="1074" y="1388"/>
                      <a:pt x="1388" y="1073"/>
                      <a:pt x="1388" y="694"/>
                    </a:cubicBezTo>
                    <a:cubicBezTo>
                      <a:pt x="1388" y="315"/>
                      <a:pt x="1074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999575" y="38127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5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5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999575" y="3556625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15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15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3246175" y="4324600"/>
                <a:ext cx="4067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6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4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3246175" y="40685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0"/>
                    </a:moveTo>
                    <a:cubicBezTo>
                      <a:pt x="315" y="0"/>
                      <a:pt x="1" y="315"/>
                      <a:pt x="1" y="694"/>
                    </a:cubicBezTo>
                    <a:cubicBezTo>
                      <a:pt x="1" y="1112"/>
                      <a:pt x="342" y="1390"/>
                      <a:pt x="701" y="1390"/>
                    </a:cubicBezTo>
                    <a:cubicBezTo>
                      <a:pt x="873" y="1390"/>
                      <a:pt x="1049" y="1326"/>
                      <a:pt x="1193" y="1182"/>
                    </a:cubicBezTo>
                    <a:cubicBezTo>
                      <a:pt x="1627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3246175" y="3812700"/>
                <a:ext cx="40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7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5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3246175" y="35566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1"/>
                    </a:moveTo>
                    <a:cubicBezTo>
                      <a:pt x="315" y="1"/>
                      <a:pt x="1" y="315"/>
                      <a:pt x="1" y="694"/>
                    </a:cubicBezTo>
                    <a:cubicBezTo>
                      <a:pt x="1" y="1112"/>
                      <a:pt x="342" y="1391"/>
                      <a:pt x="697" y="1391"/>
                    </a:cubicBezTo>
                    <a:cubicBezTo>
                      <a:pt x="868" y="1391"/>
                      <a:pt x="1042" y="1326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493050" y="4324600"/>
                <a:ext cx="40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6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4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3493050" y="40685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0"/>
                    </a:moveTo>
                    <a:cubicBezTo>
                      <a:pt x="315" y="0"/>
                      <a:pt x="0" y="315"/>
                      <a:pt x="0" y="694"/>
                    </a:cubicBezTo>
                    <a:cubicBezTo>
                      <a:pt x="0" y="1112"/>
                      <a:pt x="342" y="1390"/>
                      <a:pt x="697" y="1390"/>
                    </a:cubicBezTo>
                    <a:cubicBezTo>
                      <a:pt x="868" y="1390"/>
                      <a:pt x="1041" y="1326"/>
                      <a:pt x="1182" y="1182"/>
                    </a:cubicBezTo>
                    <a:cubicBezTo>
                      <a:pt x="1616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3493050" y="3812700"/>
                <a:ext cx="404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7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5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3493050" y="35566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1"/>
                    </a:moveTo>
                    <a:cubicBezTo>
                      <a:pt x="315" y="1"/>
                      <a:pt x="0" y="315"/>
                      <a:pt x="0" y="694"/>
                    </a:cubicBezTo>
                    <a:cubicBezTo>
                      <a:pt x="0" y="1112"/>
                      <a:pt x="342" y="1391"/>
                      <a:pt x="697" y="1391"/>
                    </a:cubicBezTo>
                    <a:cubicBezTo>
                      <a:pt x="868" y="1391"/>
                      <a:pt x="1041" y="1326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15700" y="333425"/>
            <a:ext cx="7712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400633" y="2561778"/>
            <a:ext cx="2942400" cy="3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2"/>
          </p:nvPr>
        </p:nvSpPr>
        <p:spPr>
          <a:xfrm>
            <a:off x="1400650" y="2784603"/>
            <a:ext cx="29424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3"/>
          </p:nvPr>
        </p:nvSpPr>
        <p:spPr>
          <a:xfrm>
            <a:off x="5015283" y="2561778"/>
            <a:ext cx="2942400" cy="3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4"/>
          </p:nvPr>
        </p:nvSpPr>
        <p:spPr>
          <a:xfrm>
            <a:off x="5015293" y="2784603"/>
            <a:ext cx="29424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566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6"/>
          <p:cNvGrpSpPr/>
          <p:nvPr/>
        </p:nvGrpSpPr>
        <p:grpSpPr>
          <a:xfrm>
            <a:off x="-50662" y="-87882"/>
            <a:ext cx="9949961" cy="5013824"/>
            <a:chOff x="-50662" y="-87882"/>
            <a:chExt cx="9949961" cy="5013824"/>
          </a:xfrm>
        </p:grpSpPr>
        <p:sp>
          <p:nvSpPr>
            <p:cNvPr id="73" name="Google Shape;73;p6"/>
            <p:cNvSpPr/>
            <p:nvPr/>
          </p:nvSpPr>
          <p:spPr>
            <a:xfrm>
              <a:off x="-50646" y="0"/>
              <a:ext cx="770646" cy="535819"/>
            </a:xfrm>
            <a:custGeom>
              <a:avLst/>
              <a:gdLst/>
              <a:ahLst/>
              <a:cxnLst/>
              <a:rect l="l" t="t" r="r" b="b"/>
              <a:pathLst>
                <a:path w="5800" h="5800" extrusionOk="0">
                  <a:moveTo>
                    <a:pt x="1" y="1"/>
                  </a:moveTo>
                  <a:lnTo>
                    <a:pt x="1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" name="Google Shape;74;p6"/>
            <p:cNvGrpSpPr/>
            <p:nvPr/>
          </p:nvGrpSpPr>
          <p:grpSpPr>
            <a:xfrm>
              <a:off x="8697295" y="3690105"/>
              <a:ext cx="1202004" cy="1235837"/>
              <a:chOff x="2752725" y="3556625"/>
              <a:chExt cx="780725" cy="802700"/>
            </a:xfrm>
          </p:grpSpPr>
          <p:sp>
            <p:nvSpPr>
              <p:cNvPr id="75" name="Google Shape;75;p6"/>
              <p:cNvSpPr/>
              <p:nvPr/>
            </p:nvSpPr>
            <p:spPr>
              <a:xfrm>
                <a:off x="2752725" y="43246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2752725" y="4068525"/>
                <a:ext cx="34700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8" extrusionOk="0">
                    <a:moveTo>
                      <a:pt x="694" y="0"/>
                    </a:moveTo>
                    <a:cubicBezTo>
                      <a:pt x="314" y="0"/>
                      <a:pt x="0" y="315"/>
                      <a:pt x="0" y="694"/>
                    </a:cubicBezTo>
                    <a:cubicBezTo>
                      <a:pt x="0" y="1073"/>
                      <a:pt x="314" y="1388"/>
                      <a:pt x="694" y="1388"/>
                    </a:cubicBezTo>
                    <a:cubicBezTo>
                      <a:pt x="1073" y="1388"/>
                      <a:pt x="1387" y="1073"/>
                      <a:pt x="1387" y="694"/>
                    </a:cubicBezTo>
                    <a:cubicBezTo>
                      <a:pt x="1387" y="315"/>
                      <a:pt x="1073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6"/>
              <p:cNvSpPr/>
              <p:nvPr/>
            </p:nvSpPr>
            <p:spPr>
              <a:xfrm>
                <a:off x="2752725" y="38127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5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5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2752725" y="3556625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15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15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2999575" y="43246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2999575" y="4068525"/>
                <a:ext cx="34725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8" extrusionOk="0">
                    <a:moveTo>
                      <a:pt x="694" y="0"/>
                    </a:moveTo>
                    <a:cubicBezTo>
                      <a:pt x="304" y="0"/>
                      <a:pt x="1" y="315"/>
                      <a:pt x="1" y="694"/>
                    </a:cubicBezTo>
                    <a:cubicBezTo>
                      <a:pt x="1" y="1073"/>
                      <a:pt x="304" y="1388"/>
                      <a:pt x="694" y="1388"/>
                    </a:cubicBezTo>
                    <a:cubicBezTo>
                      <a:pt x="1074" y="1388"/>
                      <a:pt x="1388" y="1073"/>
                      <a:pt x="1388" y="694"/>
                    </a:cubicBezTo>
                    <a:cubicBezTo>
                      <a:pt x="1388" y="315"/>
                      <a:pt x="1074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2999575" y="38127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5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5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2999575" y="3556625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15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15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3246175" y="4324600"/>
                <a:ext cx="4067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6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4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3246175" y="40685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0"/>
                    </a:moveTo>
                    <a:cubicBezTo>
                      <a:pt x="315" y="0"/>
                      <a:pt x="1" y="315"/>
                      <a:pt x="1" y="694"/>
                    </a:cubicBezTo>
                    <a:cubicBezTo>
                      <a:pt x="1" y="1112"/>
                      <a:pt x="342" y="1390"/>
                      <a:pt x="701" y="1390"/>
                    </a:cubicBezTo>
                    <a:cubicBezTo>
                      <a:pt x="873" y="1390"/>
                      <a:pt x="1049" y="1326"/>
                      <a:pt x="1193" y="1182"/>
                    </a:cubicBezTo>
                    <a:cubicBezTo>
                      <a:pt x="1627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3246175" y="3812700"/>
                <a:ext cx="40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7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5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3246175" y="35566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1"/>
                    </a:moveTo>
                    <a:cubicBezTo>
                      <a:pt x="315" y="1"/>
                      <a:pt x="1" y="315"/>
                      <a:pt x="1" y="694"/>
                    </a:cubicBezTo>
                    <a:cubicBezTo>
                      <a:pt x="1" y="1112"/>
                      <a:pt x="342" y="1391"/>
                      <a:pt x="697" y="1391"/>
                    </a:cubicBezTo>
                    <a:cubicBezTo>
                      <a:pt x="868" y="1391"/>
                      <a:pt x="1042" y="1326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493050" y="4324600"/>
                <a:ext cx="40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6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4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3493050" y="40685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0"/>
                    </a:moveTo>
                    <a:cubicBezTo>
                      <a:pt x="315" y="0"/>
                      <a:pt x="0" y="315"/>
                      <a:pt x="0" y="694"/>
                    </a:cubicBezTo>
                    <a:cubicBezTo>
                      <a:pt x="0" y="1112"/>
                      <a:pt x="342" y="1390"/>
                      <a:pt x="697" y="1390"/>
                    </a:cubicBezTo>
                    <a:cubicBezTo>
                      <a:pt x="868" y="1390"/>
                      <a:pt x="1041" y="1326"/>
                      <a:pt x="1182" y="1182"/>
                    </a:cubicBezTo>
                    <a:cubicBezTo>
                      <a:pt x="1616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3493050" y="3812700"/>
                <a:ext cx="404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7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5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3493050" y="35566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1"/>
                    </a:moveTo>
                    <a:cubicBezTo>
                      <a:pt x="315" y="1"/>
                      <a:pt x="0" y="315"/>
                      <a:pt x="0" y="694"/>
                    </a:cubicBezTo>
                    <a:cubicBezTo>
                      <a:pt x="0" y="1112"/>
                      <a:pt x="342" y="1391"/>
                      <a:pt x="697" y="1391"/>
                    </a:cubicBezTo>
                    <a:cubicBezTo>
                      <a:pt x="868" y="1391"/>
                      <a:pt x="1041" y="1326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" name="Google Shape;91;p6"/>
            <p:cNvSpPr/>
            <p:nvPr/>
          </p:nvSpPr>
          <p:spPr>
            <a:xfrm>
              <a:off x="8428400" y="-11575"/>
              <a:ext cx="715690" cy="558969"/>
            </a:xfrm>
            <a:custGeom>
              <a:avLst/>
              <a:gdLst/>
              <a:ahLst/>
              <a:cxnLst/>
              <a:rect l="l" t="t" r="r" b="b"/>
              <a:pathLst>
                <a:path w="14385" h="14374" extrusionOk="0">
                  <a:moveTo>
                    <a:pt x="1" y="1"/>
                  </a:moveTo>
                  <a:lnTo>
                    <a:pt x="1" y="14374"/>
                  </a:lnTo>
                  <a:lnTo>
                    <a:pt x="14385" y="14374"/>
                  </a:lnTo>
                  <a:lnTo>
                    <a:pt x="14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rot="5400000">
              <a:off x="-1177277" y="1038733"/>
              <a:ext cx="2659643" cy="406412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15700" y="333425"/>
            <a:ext cx="7712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-75" y="-10700"/>
            <a:ext cx="9144105" cy="5859807"/>
            <a:chOff x="-75" y="-10700"/>
            <a:chExt cx="9144105" cy="5859807"/>
          </a:xfrm>
        </p:grpSpPr>
        <p:sp>
          <p:nvSpPr>
            <p:cNvPr id="145" name="Google Shape;145;p9"/>
            <p:cNvSpPr/>
            <p:nvPr/>
          </p:nvSpPr>
          <p:spPr>
            <a:xfrm>
              <a:off x="0" y="3913362"/>
              <a:ext cx="715481" cy="1235805"/>
            </a:xfrm>
            <a:custGeom>
              <a:avLst/>
              <a:gdLst/>
              <a:ahLst/>
              <a:cxnLst/>
              <a:rect l="l" t="t" r="r" b="b"/>
              <a:pathLst>
                <a:path w="98619" h="98608" extrusionOk="0">
                  <a:moveTo>
                    <a:pt x="1" y="1"/>
                  </a:moveTo>
                  <a:lnTo>
                    <a:pt x="1" y="98607"/>
                  </a:lnTo>
                  <a:lnTo>
                    <a:pt x="98618" y="98607"/>
                  </a:lnTo>
                  <a:lnTo>
                    <a:pt x="98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-75" y="-10700"/>
              <a:ext cx="5245095" cy="540965"/>
            </a:xfrm>
            <a:custGeom>
              <a:avLst/>
              <a:gdLst/>
              <a:ahLst/>
              <a:cxnLst/>
              <a:rect l="l" t="t" r="r" b="b"/>
              <a:pathLst>
                <a:path w="14385" h="14374" extrusionOk="0">
                  <a:moveTo>
                    <a:pt x="1" y="1"/>
                  </a:moveTo>
                  <a:lnTo>
                    <a:pt x="1" y="14374"/>
                  </a:lnTo>
                  <a:lnTo>
                    <a:pt x="14385" y="14374"/>
                  </a:lnTo>
                  <a:lnTo>
                    <a:pt x="14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8428426" y="4613225"/>
              <a:ext cx="715604" cy="535925"/>
            </a:xfrm>
            <a:custGeom>
              <a:avLst/>
              <a:gdLst/>
              <a:ahLst/>
              <a:cxnLst/>
              <a:rect l="l" t="t" r="r" b="b"/>
              <a:pathLst>
                <a:path w="5800" h="5801" extrusionOk="0">
                  <a:moveTo>
                    <a:pt x="0" y="1"/>
                  </a:moveTo>
                  <a:lnTo>
                    <a:pt x="0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9"/>
            <p:cNvGrpSpPr/>
            <p:nvPr/>
          </p:nvGrpSpPr>
          <p:grpSpPr>
            <a:xfrm>
              <a:off x="3566630" y="4613270"/>
              <a:ext cx="1202004" cy="1235837"/>
              <a:chOff x="2752725" y="3556625"/>
              <a:chExt cx="780725" cy="802700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2752725" y="43246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2752725" y="4068525"/>
                <a:ext cx="34700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8" extrusionOk="0">
                    <a:moveTo>
                      <a:pt x="694" y="0"/>
                    </a:moveTo>
                    <a:cubicBezTo>
                      <a:pt x="314" y="0"/>
                      <a:pt x="0" y="315"/>
                      <a:pt x="0" y="694"/>
                    </a:cubicBezTo>
                    <a:cubicBezTo>
                      <a:pt x="0" y="1073"/>
                      <a:pt x="314" y="1388"/>
                      <a:pt x="694" y="1388"/>
                    </a:cubicBezTo>
                    <a:cubicBezTo>
                      <a:pt x="1073" y="1388"/>
                      <a:pt x="1387" y="1073"/>
                      <a:pt x="1387" y="694"/>
                    </a:cubicBezTo>
                    <a:cubicBezTo>
                      <a:pt x="1387" y="315"/>
                      <a:pt x="1073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2752725" y="38127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5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5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2752725" y="3556625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15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15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2999575" y="43246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2999575" y="4068525"/>
                <a:ext cx="34725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8" extrusionOk="0">
                    <a:moveTo>
                      <a:pt x="694" y="0"/>
                    </a:moveTo>
                    <a:cubicBezTo>
                      <a:pt x="304" y="0"/>
                      <a:pt x="1" y="315"/>
                      <a:pt x="1" y="694"/>
                    </a:cubicBezTo>
                    <a:cubicBezTo>
                      <a:pt x="1" y="1073"/>
                      <a:pt x="304" y="1388"/>
                      <a:pt x="694" y="1388"/>
                    </a:cubicBezTo>
                    <a:cubicBezTo>
                      <a:pt x="1074" y="1388"/>
                      <a:pt x="1388" y="1073"/>
                      <a:pt x="1388" y="694"/>
                    </a:cubicBezTo>
                    <a:cubicBezTo>
                      <a:pt x="1388" y="315"/>
                      <a:pt x="1074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2999575" y="38127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5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5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2999575" y="3556625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15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15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3246175" y="4324600"/>
                <a:ext cx="4067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6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4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3246175" y="40685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0"/>
                    </a:moveTo>
                    <a:cubicBezTo>
                      <a:pt x="315" y="0"/>
                      <a:pt x="1" y="315"/>
                      <a:pt x="1" y="694"/>
                    </a:cubicBezTo>
                    <a:cubicBezTo>
                      <a:pt x="1" y="1112"/>
                      <a:pt x="342" y="1390"/>
                      <a:pt x="701" y="1390"/>
                    </a:cubicBezTo>
                    <a:cubicBezTo>
                      <a:pt x="873" y="1390"/>
                      <a:pt x="1049" y="1326"/>
                      <a:pt x="1193" y="1182"/>
                    </a:cubicBezTo>
                    <a:cubicBezTo>
                      <a:pt x="1627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3246175" y="3812700"/>
                <a:ext cx="40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7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5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3246175" y="35566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1"/>
                    </a:moveTo>
                    <a:cubicBezTo>
                      <a:pt x="315" y="1"/>
                      <a:pt x="1" y="315"/>
                      <a:pt x="1" y="694"/>
                    </a:cubicBezTo>
                    <a:cubicBezTo>
                      <a:pt x="1" y="1112"/>
                      <a:pt x="342" y="1391"/>
                      <a:pt x="697" y="1391"/>
                    </a:cubicBezTo>
                    <a:cubicBezTo>
                      <a:pt x="868" y="1391"/>
                      <a:pt x="1042" y="1326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3493050" y="4324600"/>
                <a:ext cx="40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6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4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3493050" y="40685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0"/>
                    </a:moveTo>
                    <a:cubicBezTo>
                      <a:pt x="315" y="0"/>
                      <a:pt x="0" y="315"/>
                      <a:pt x="0" y="694"/>
                    </a:cubicBezTo>
                    <a:cubicBezTo>
                      <a:pt x="0" y="1112"/>
                      <a:pt x="342" y="1390"/>
                      <a:pt x="697" y="1390"/>
                    </a:cubicBezTo>
                    <a:cubicBezTo>
                      <a:pt x="868" y="1390"/>
                      <a:pt x="1041" y="1326"/>
                      <a:pt x="1182" y="1182"/>
                    </a:cubicBezTo>
                    <a:cubicBezTo>
                      <a:pt x="1616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3493050" y="3812700"/>
                <a:ext cx="404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7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5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3493050" y="35566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1"/>
                    </a:moveTo>
                    <a:cubicBezTo>
                      <a:pt x="315" y="1"/>
                      <a:pt x="0" y="315"/>
                      <a:pt x="0" y="694"/>
                    </a:cubicBezTo>
                    <a:cubicBezTo>
                      <a:pt x="0" y="1112"/>
                      <a:pt x="342" y="1391"/>
                      <a:pt x="697" y="1391"/>
                    </a:cubicBezTo>
                    <a:cubicBezTo>
                      <a:pt x="868" y="1391"/>
                      <a:pt x="1041" y="1326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74300" y="1843044"/>
            <a:ext cx="3997800" cy="6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6" name="Google Shape;166;p9"/>
          <p:cNvSpPr txBox="1">
            <a:spLocks noGrp="1"/>
          </p:cNvSpPr>
          <p:nvPr>
            <p:ph type="subTitle" idx="1"/>
          </p:nvPr>
        </p:nvSpPr>
        <p:spPr>
          <a:xfrm>
            <a:off x="874300" y="2543450"/>
            <a:ext cx="39978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9"/>
          <p:cNvSpPr>
            <a:spLocks noGrp="1"/>
          </p:cNvSpPr>
          <p:nvPr>
            <p:ph type="pic" idx="2"/>
          </p:nvPr>
        </p:nvSpPr>
        <p:spPr>
          <a:xfrm>
            <a:off x="5245125" y="530275"/>
            <a:ext cx="3183300" cy="408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>
            <a:spLocks noGrp="1"/>
          </p:cNvSpPr>
          <p:nvPr>
            <p:ph type="pic" idx="2"/>
          </p:nvPr>
        </p:nvSpPr>
        <p:spPr>
          <a:xfrm>
            <a:off x="-68250" y="-99150"/>
            <a:ext cx="9280500" cy="53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715700" y="333425"/>
            <a:ext cx="7712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/>
          <p:nvPr/>
        </p:nvSpPr>
        <p:spPr>
          <a:xfrm>
            <a:off x="8428400" y="4181580"/>
            <a:ext cx="715580" cy="1017775"/>
          </a:xfrm>
          <a:custGeom>
            <a:avLst/>
            <a:gdLst/>
            <a:ahLst/>
            <a:cxnLst/>
            <a:rect l="l" t="t" r="r" b="b"/>
            <a:pathLst>
              <a:path w="40710" h="40711" extrusionOk="0">
                <a:moveTo>
                  <a:pt x="0" y="1"/>
                </a:moveTo>
                <a:lnTo>
                  <a:pt x="0" y="40710"/>
                </a:lnTo>
                <a:lnTo>
                  <a:pt x="40710" y="40710"/>
                </a:lnTo>
                <a:lnTo>
                  <a:pt x="4071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13"/>
          <p:cNvGrpSpPr/>
          <p:nvPr/>
        </p:nvGrpSpPr>
        <p:grpSpPr>
          <a:xfrm>
            <a:off x="-740593" y="0"/>
            <a:ext cx="9919168" cy="5180180"/>
            <a:chOff x="-740593" y="0"/>
            <a:chExt cx="9919168" cy="5180180"/>
          </a:xfrm>
        </p:grpSpPr>
        <p:sp>
          <p:nvSpPr>
            <p:cNvPr id="183" name="Google Shape;183;p13"/>
            <p:cNvSpPr/>
            <p:nvPr/>
          </p:nvSpPr>
          <p:spPr>
            <a:xfrm>
              <a:off x="8428401" y="535725"/>
              <a:ext cx="715604" cy="535925"/>
            </a:xfrm>
            <a:custGeom>
              <a:avLst/>
              <a:gdLst/>
              <a:ahLst/>
              <a:cxnLst/>
              <a:rect l="l" t="t" r="r" b="b"/>
              <a:pathLst>
                <a:path w="5800" h="5801" extrusionOk="0">
                  <a:moveTo>
                    <a:pt x="0" y="1"/>
                  </a:moveTo>
                  <a:lnTo>
                    <a:pt x="0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7893386" y="0"/>
              <a:ext cx="535804" cy="535819"/>
            </a:xfrm>
            <a:custGeom>
              <a:avLst/>
              <a:gdLst/>
              <a:ahLst/>
              <a:cxnLst/>
              <a:rect l="l" t="t" r="r" b="b"/>
              <a:pathLst>
                <a:path w="5800" h="5800" extrusionOk="0">
                  <a:moveTo>
                    <a:pt x="1" y="1"/>
                  </a:moveTo>
                  <a:lnTo>
                    <a:pt x="1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10800000">
              <a:off x="5753183" y="4613231"/>
              <a:ext cx="3425392" cy="566949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" name="Google Shape;186;p13"/>
            <p:cNvGrpSpPr/>
            <p:nvPr/>
          </p:nvGrpSpPr>
          <p:grpSpPr>
            <a:xfrm>
              <a:off x="-740593" y="3690103"/>
              <a:ext cx="1202004" cy="1235837"/>
              <a:chOff x="2752725" y="3556625"/>
              <a:chExt cx="780725" cy="802700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2752725" y="43246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2752725" y="4068525"/>
                <a:ext cx="34700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8" extrusionOk="0">
                    <a:moveTo>
                      <a:pt x="694" y="0"/>
                    </a:moveTo>
                    <a:cubicBezTo>
                      <a:pt x="314" y="0"/>
                      <a:pt x="0" y="315"/>
                      <a:pt x="0" y="694"/>
                    </a:cubicBezTo>
                    <a:cubicBezTo>
                      <a:pt x="0" y="1073"/>
                      <a:pt x="314" y="1388"/>
                      <a:pt x="694" y="1388"/>
                    </a:cubicBezTo>
                    <a:cubicBezTo>
                      <a:pt x="1073" y="1388"/>
                      <a:pt x="1387" y="1073"/>
                      <a:pt x="1387" y="694"/>
                    </a:cubicBezTo>
                    <a:cubicBezTo>
                      <a:pt x="1387" y="315"/>
                      <a:pt x="1073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2752725" y="38127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5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5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2752725" y="3556625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15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15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2999575" y="43246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2999575" y="4068525"/>
                <a:ext cx="34725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8" extrusionOk="0">
                    <a:moveTo>
                      <a:pt x="694" y="0"/>
                    </a:moveTo>
                    <a:cubicBezTo>
                      <a:pt x="304" y="0"/>
                      <a:pt x="1" y="315"/>
                      <a:pt x="1" y="694"/>
                    </a:cubicBezTo>
                    <a:cubicBezTo>
                      <a:pt x="1" y="1073"/>
                      <a:pt x="304" y="1388"/>
                      <a:pt x="694" y="1388"/>
                    </a:cubicBezTo>
                    <a:cubicBezTo>
                      <a:pt x="1074" y="1388"/>
                      <a:pt x="1388" y="1073"/>
                      <a:pt x="1388" y="694"/>
                    </a:cubicBezTo>
                    <a:cubicBezTo>
                      <a:pt x="1388" y="315"/>
                      <a:pt x="1074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2999575" y="38127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5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5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2999575" y="3556625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15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15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3246175" y="4324600"/>
                <a:ext cx="4067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6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4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3246175" y="40685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0"/>
                    </a:moveTo>
                    <a:cubicBezTo>
                      <a:pt x="315" y="0"/>
                      <a:pt x="1" y="315"/>
                      <a:pt x="1" y="694"/>
                    </a:cubicBezTo>
                    <a:cubicBezTo>
                      <a:pt x="1" y="1112"/>
                      <a:pt x="342" y="1390"/>
                      <a:pt x="701" y="1390"/>
                    </a:cubicBezTo>
                    <a:cubicBezTo>
                      <a:pt x="873" y="1390"/>
                      <a:pt x="1049" y="1326"/>
                      <a:pt x="1193" y="1182"/>
                    </a:cubicBezTo>
                    <a:cubicBezTo>
                      <a:pt x="1627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3246175" y="3812700"/>
                <a:ext cx="40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7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5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3246175" y="35566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1"/>
                    </a:moveTo>
                    <a:cubicBezTo>
                      <a:pt x="315" y="1"/>
                      <a:pt x="1" y="315"/>
                      <a:pt x="1" y="694"/>
                    </a:cubicBezTo>
                    <a:cubicBezTo>
                      <a:pt x="1" y="1112"/>
                      <a:pt x="342" y="1391"/>
                      <a:pt x="697" y="1391"/>
                    </a:cubicBezTo>
                    <a:cubicBezTo>
                      <a:pt x="868" y="1391"/>
                      <a:pt x="1042" y="1326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3493050" y="4324600"/>
                <a:ext cx="40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6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4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3493050" y="40685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0"/>
                    </a:moveTo>
                    <a:cubicBezTo>
                      <a:pt x="315" y="0"/>
                      <a:pt x="0" y="315"/>
                      <a:pt x="0" y="694"/>
                    </a:cubicBezTo>
                    <a:cubicBezTo>
                      <a:pt x="0" y="1112"/>
                      <a:pt x="342" y="1390"/>
                      <a:pt x="697" y="1390"/>
                    </a:cubicBezTo>
                    <a:cubicBezTo>
                      <a:pt x="868" y="1390"/>
                      <a:pt x="1041" y="1326"/>
                      <a:pt x="1182" y="1182"/>
                    </a:cubicBezTo>
                    <a:cubicBezTo>
                      <a:pt x="1616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3493050" y="3812700"/>
                <a:ext cx="404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7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5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3493050" y="35566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1"/>
                    </a:moveTo>
                    <a:cubicBezTo>
                      <a:pt x="315" y="1"/>
                      <a:pt x="0" y="315"/>
                      <a:pt x="0" y="694"/>
                    </a:cubicBezTo>
                    <a:cubicBezTo>
                      <a:pt x="0" y="1112"/>
                      <a:pt x="342" y="1391"/>
                      <a:pt x="697" y="1391"/>
                    </a:cubicBezTo>
                    <a:cubicBezTo>
                      <a:pt x="868" y="1391"/>
                      <a:pt x="1041" y="1326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715700" y="333425"/>
            <a:ext cx="7712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2" hasCustomPrompt="1"/>
          </p:nvPr>
        </p:nvSpPr>
        <p:spPr>
          <a:xfrm>
            <a:off x="808425" y="1603675"/>
            <a:ext cx="2153400" cy="47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1"/>
          </p:nvPr>
        </p:nvSpPr>
        <p:spPr>
          <a:xfrm>
            <a:off x="808450" y="2183775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3" hasCustomPrompt="1"/>
          </p:nvPr>
        </p:nvSpPr>
        <p:spPr>
          <a:xfrm>
            <a:off x="3294926" y="1603675"/>
            <a:ext cx="2153400" cy="47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4"/>
          </p:nvPr>
        </p:nvSpPr>
        <p:spPr>
          <a:xfrm>
            <a:off x="3294900" y="2183775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5" hasCustomPrompt="1"/>
          </p:nvPr>
        </p:nvSpPr>
        <p:spPr>
          <a:xfrm>
            <a:off x="5781375" y="1603675"/>
            <a:ext cx="2153400" cy="47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6"/>
          </p:nvPr>
        </p:nvSpPr>
        <p:spPr>
          <a:xfrm>
            <a:off x="5781375" y="2183775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7" hasCustomPrompt="1"/>
          </p:nvPr>
        </p:nvSpPr>
        <p:spPr>
          <a:xfrm>
            <a:off x="808425" y="3097850"/>
            <a:ext cx="2153400" cy="47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8"/>
          </p:nvPr>
        </p:nvSpPr>
        <p:spPr>
          <a:xfrm>
            <a:off x="808450" y="3678050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9" hasCustomPrompt="1"/>
          </p:nvPr>
        </p:nvSpPr>
        <p:spPr>
          <a:xfrm>
            <a:off x="3294926" y="3097850"/>
            <a:ext cx="2153400" cy="47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3"/>
          </p:nvPr>
        </p:nvSpPr>
        <p:spPr>
          <a:xfrm>
            <a:off x="3294900" y="3678050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4" hasCustomPrompt="1"/>
          </p:nvPr>
        </p:nvSpPr>
        <p:spPr>
          <a:xfrm>
            <a:off x="5781375" y="3097850"/>
            <a:ext cx="2153400" cy="47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5"/>
          </p:nvPr>
        </p:nvSpPr>
        <p:spPr>
          <a:xfrm>
            <a:off x="5781375" y="3678050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5"/>
          <p:cNvGrpSpPr/>
          <p:nvPr/>
        </p:nvGrpSpPr>
        <p:grpSpPr>
          <a:xfrm>
            <a:off x="-13057" y="-68575"/>
            <a:ext cx="9194613" cy="5982000"/>
            <a:chOff x="-13057" y="-68575"/>
            <a:chExt cx="9194613" cy="5982000"/>
          </a:xfrm>
        </p:grpSpPr>
        <p:sp>
          <p:nvSpPr>
            <p:cNvPr id="246" name="Google Shape;246;p15"/>
            <p:cNvSpPr/>
            <p:nvPr/>
          </p:nvSpPr>
          <p:spPr>
            <a:xfrm rot="5400000">
              <a:off x="413962" y="4186208"/>
              <a:ext cx="558965" cy="1413003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1399950" y="4613225"/>
              <a:ext cx="715690" cy="558969"/>
            </a:xfrm>
            <a:custGeom>
              <a:avLst/>
              <a:gdLst/>
              <a:ahLst/>
              <a:cxnLst/>
              <a:rect l="l" t="t" r="r" b="b"/>
              <a:pathLst>
                <a:path w="14385" h="14374" extrusionOk="0">
                  <a:moveTo>
                    <a:pt x="1" y="1"/>
                  </a:moveTo>
                  <a:lnTo>
                    <a:pt x="1" y="14374"/>
                  </a:lnTo>
                  <a:lnTo>
                    <a:pt x="14385" y="14374"/>
                  </a:lnTo>
                  <a:lnTo>
                    <a:pt x="1438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flipH="1">
              <a:off x="8410895" y="0"/>
              <a:ext cx="770646" cy="535819"/>
            </a:xfrm>
            <a:custGeom>
              <a:avLst/>
              <a:gdLst/>
              <a:ahLst/>
              <a:cxnLst/>
              <a:rect l="l" t="t" r="r" b="b"/>
              <a:pathLst>
                <a:path w="5800" h="5800" extrusionOk="0">
                  <a:moveTo>
                    <a:pt x="1" y="1"/>
                  </a:moveTo>
                  <a:lnTo>
                    <a:pt x="1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flipH="1">
              <a:off x="8430178" y="4002768"/>
              <a:ext cx="719981" cy="1166504"/>
            </a:xfrm>
            <a:custGeom>
              <a:avLst/>
              <a:gdLst/>
              <a:ahLst/>
              <a:cxnLst/>
              <a:rect l="l" t="t" r="r" b="b"/>
              <a:pathLst>
                <a:path w="34976" h="34975" extrusionOk="0">
                  <a:moveTo>
                    <a:pt x="1" y="0"/>
                  </a:moveTo>
                  <a:lnTo>
                    <a:pt x="1" y="34975"/>
                  </a:lnTo>
                  <a:lnTo>
                    <a:pt x="34976" y="34975"/>
                  </a:lnTo>
                  <a:lnTo>
                    <a:pt x="34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rot="-5400000" flipH="1">
              <a:off x="7648529" y="1058040"/>
              <a:ext cx="2659643" cy="406412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" name="Google Shape;251;p15"/>
            <p:cNvGrpSpPr/>
            <p:nvPr/>
          </p:nvGrpSpPr>
          <p:grpSpPr>
            <a:xfrm flipH="1">
              <a:off x="5884867" y="4677588"/>
              <a:ext cx="1202004" cy="1235837"/>
              <a:chOff x="2752725" y="3556625"/>
              <a:chExt cx="780725" cy="802700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2752725" y="43246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2752725" y="4068525"/>
                <a:ext cx="34700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8" extrusionOk="0">
                    <a:moveTo>
                      <a:pt x="694" y="0"/>
                    </a:moveTo>
                    <a:cubicBezTo>
                      <a:pt x="314" y="0"/>
                      <a:pt x="0" y="315"/>
                      <a:pt x="0" y="694"/>
                    </a:cubicBezTo>
                    <a:cubicBezTo>
                      <a:pt x="0" y="1073"/>
                      <a:pt x="314" y="1388"/>
                      <a:pt x="694" y="1388"/>
                    </a:cubicBezTo>
                    <a:cubicBezTo>
                      <a:pt x="1073" y="1388"/>
                      <a:pt x="1387" y="1073"/>
                      <a:pt x="1387" y="694"/>
                    </a:cubicBezTo>
                    <a:cubicBezTo>
                      <a:pt x="1387" y="315"/>
                      <a:pt x="1073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2752725" y="38127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5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5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2752725" y="3556625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15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15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2999575" y="43246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2999575" y="4068525"/>
                <a:ext cx="34725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8" extrusionOk="0">
                    <a:moveTo>
                      <a:pt x="694" y="0"/>
                    </a:moveTo>
                    <a:cubicBezTo>
                      <a:pt x="304" y="0"/>
                      <a:pt x="1" y="315"/>
                      <a:pt x="1" y="694"/>
                    </a:cubicBezTo>
                    <a:cubicBezTo>
                      <a:pt x="1" y="1073"/>
                      <a:pt x="304" y="1388"/>
                      <a:pt x="694" y="1388"/>
                    </a:cubicBezTo>
                    <a:cubicBezTo>
                      <a:pt x="1074" y="1388"/>
                      <a:pt x="1388" y="1073"/>
                      <a:pt x="1388" y="694"/>
                    </a:cubicBezTo>
                    <a:cubicBezTo>
                      <a:pt x="1388" y="315"/>
                      <a:pt x="1074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999575" y="38127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5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5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2999575" y="3556625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15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15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3246175" y="4324600"/>
                <a:ext cx="4067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6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4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3246175" y="40685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0"/>
                    </a:moveTo>
                    <a:cubicBezTo>
                      <a:pt x="315" y="0"/>
                      <a:pt x="1" y="315"/>
                      <a:pt x="1" y="694"/>
                    </a:cubicBezTo>
                    <a:cubicBezTo>
                      <a:pt x="1" y="1112"/>
                      <a:pt x="342" y="1390"/>
                      <a:pt x="701" y="1390"/>
                    </a:cubicBezTo>
                    <a:cubicBezTo>
                      <a:pt x="873" y="1390"/>
                      <a:pt x="1049" y="1326"/>
                      <a:pt x="1193" y="1182"/>
                    </a:cubicBezTo>
                    <a:cubicBezTo>
                      <a:pt x="1627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3246175" y="3812700"/>
                <a:ext cx="40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7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5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3246175" y="35566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1"/>
                    </a:moveTo>
                    <a:cubicBezTo>
                      <a:pt x="315" y="1"/>
                      <a:pt x="1" y="315"/>
                      <a:pt x="1" y="694"/>
                    </a:cubicBezTo>
                    <a:cubicBezTo>
                      <a:pt x="1" y="1112"/>
                      <a:pt x="342" y="1391"/>
                      <a:pt x="697" y="1391"/>
                    </a:cubicBezTo>
                    <a:cubicBezTo>
                      <a:pt x="868" y="1391"/>
                      <a:pt x="1042" y="1326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3493050" y="4324600"/>
                <a:ext cx="40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6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4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3493050" y="40685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0"/>
                    </a:moveTo>
                    <a:cubicBezTo>
                      <a:pt x="315" y="0"/>
                      <a:pt x="0" y="315"/>
                      <a:pt x="0" y="694"/>
                    </a:cubicBezTo>
                    <a:cubicBezTo>
                      <a:pt x="0" y="1112"/>
                      <a:pt x="342" y="1390"/>
                      <a:pt x="697" y="1390"/>
                    </a:cubicBezTo>
                    <a:cubicBezTo>
                      <a:pt x="868" y="1390"/>
                      <a:pt x="1041" y="1326"/>
                      <a:pt x="1182" y="1182"/>
                    </a:cubicBezTo>
                    <a:cubicBezTo>
                      <a:pt x="1616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3493050" y="3812700"/>
                <a:ext cx="404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7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5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3493050" y="35566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1"/>
                    </a:moveTo>
                    <a:cubicBezTo>
                      <a:pt x="315" y="1"/>
                      <a:pt x="0" y="315"/>
                      <a:pt x="0" y="694"/>
                    </a:cubicBezTo>
                    <a:cubicBezTo>
                      <a:pt x="0" y="1112"/>
                      <a:pt x="342" y="1391"/>
                      <a:pt x="697" y="1391"/>
                    </a:cubicBezTo>
                    <a:cubicBezTo>
                      <a:pt x="868" y="1391"/>
                      <a:pt x="1041" y="1326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268;p15"/>
            <p:cNvSpPr/>
            <p:nvPr/>
          </p:nvSpPr>
          <p:spPr>
            <a:xfrm flipH="1">
              <a:off x="-4999" y="25"/>
              <a:ext cx="719969" cy="1891576"/>
            </a:xfrm>
            <a:custGeom>
              <a:avLst/>
              <a:gdLst/>
              <a:ahLst/>
              <a:cxnLst/>
              <a:rect l="l" t="t" r="r" b="b"/>
              <a:pathLst>
                <a:path w="5800" h="5801" extrusionOk="0">
                  <a:moveTo>
                    <a:pt x="0" y="1"/>
                  </a:moveTo>
                  <a:lnTo>
                    <a:pt x="0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15"/>
          <p:cNvSpPr txBox="1">
            <a:spLocks noGrp="1"/>
          </p:cNvSpPr>
          <p:nvPr>
            <p:ph type="title"/>
          </p:nvPr>
        </p:nvSpPr>
        <p:spPr>
          <a:xfrm>
            <a:off x="715700" y="333425"/>
            <a:ext cx="7712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868100" y="2706772"/>
            <a:ext cx="2271000" cy="3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subTitle" idx="2"/>
          </p:nvPr>
        </p:nvSpPr>
        <p:spPr>
          <a:xfrm>
            <a:off x="868100" y="2929598"/>
            <a:ext cx="22710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subTitle" idx="3"/>
          </p:nvPr>
        </p:nvSpPr>
        <p:spPr>
          <a:xfrm>
            <a:off x="3394126" y="2706772"/>
            <a:ext cx="2271000" cy="3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4"/>
          </p:nvPr>
        </p:nvSpPr>
        <p:spPr>
          <a:xfrm>
            <a:off x="3394127" y="2929598"/>
            <a:ext cx="22710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subTitle" idx="5"/>
          </p:nvPr>
        </p:nvSpPr>
        <p:spPr>
          <a:xfrm>
            <a:off x="5920174" y="2706772"/>
            <a:ext cx="2271000" cy="3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subTitle" idx="6"/>
          </p:nvPr>
        </p:nvSpPr>
        <p:spPr>
          <a:xfrm>
            <a:off x="5920176" y="2929598"/>
            <a:ext cx="22710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2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17"/>
          <p:cNvGrpSpPr/>
          <p:nvPr/>
        </p:nvGrpSpPr>
        <p:grpSpPr>
          <a:xfrm>
            <a:off x="-13057" y="-68575"/>
            <a:ext cx="9194613" cy="5982000"/>
            <a:chOff x="-13057" y="-68575"/>
            <a:chExt cx="9194613" cy="5982000"/>
          </a:xfrm>
        </p:grpSpPr>
        <p:sp>
          <p:nvSpPr>
            <p:cNvPr id="310" name="Google Shape;310;p17"/>
            <p:cNvSpPr/>
            <p:nvPr/>
          </p:nvSpPr>
          <p:spPr>
            <a:xfrm rot="5400000">
              <a:off x="413962" y="4186208"/>
              <a:ext cx="558965" cy="1413003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1399950" y="4613225"/>
              <a:ext cx="715690" cy="558969"/>
            </a:xfrm>
            <a:custGeom>
              <a:avLst/>
              <a:gdLst/>
              <a:ahLst/>
              <a:cxnLst/>
              <a:rect l="l" t="t" r="r" b="b"/>
              <a:pathLst>
                <a:path w="14385" h="14374" extrusionOk="0">
                  <a:moveTo>
                    <a:pt x="1" y="1"/>
                  </a:moveTo>
                  <a:lnTo>
                    <a:pt x="1" y="14374"/>
                  </a:lnTo>
                  <a:lnTo>
                    <a:pt x="14385" y="14374"/>
                  </a:lnTo>
                  <a:lnTo>
                    <a:pt x="1438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 flipH="1">
              <a:off x="8410895" y="0"/>
              <a:ext cx="770646" cy="535819"/>
            </a:xfrm>
            <a:custGeom>
              <a:avLst/>
              <a:gdLst/>
              <a:ahLst/>
              <a:cxnLst/>
              <a:rect l="l" t="t" r="r" b="b"/>
              <a:pathLst>
                <a:path w="5800" h="5800" extrusionOk="0">
                  <a:moveTo>
                    <a:pt x="1" y="1"/>
                  </a:moveTo>
                  <a:lnTo>
                    <a:pt x="1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 flipH="1">
              <a:off x="8430178" y="4002768"/>
              <a:ext cx="719981" cy="1166504"/>
            </a:xfrm>
            <a:custGeom>
              <a:avLst/>
              <a:gdLst/>
              <a:ahLst/>
              <a:cxnLst/>
              <a:rect l="l" t="t" r="r" b="b"/>
              <a:pathLst>
                <a:path w="34976" h="34975" extrusionOk="0">
                  <a:moveTo>
                    <a:pt x="1" y="0"/>
                  </a:moveTo>
                  <a:lnTo>
                    <a:pt x="1" y="34975"/>
                  </a:lnTo>
                  <a:lnTo>
                    <a:pt x="34976" y="34975"/>
                  </a:lnTo>
                  <a:lnTo>
                    <a:pt x="34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 rot="-5400000" flipH="1">
              <a:off x="7648529" y="1058040"/>
              <a:ext cx="2659643" cy="406412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17"/>
            <p:cNvGrpSpPr/>
            <p:nvPr/>
          </p:nvGrpSpPr>
          <p:grpSpPr>
            <a:xfrm flipH="1">
              <a:off x="5884867" y="4677588"/>
              <a:ext cx="1202004" cy="1235837"/>
              <a:chOff x="2752725" y="3556625"/>
              <a:chExt cx="780725" cy="802700"/>
            </a:xfrm>
          </p:grpSpPr>
          <p:sp>
            <p:nvSpPr>
              <p:cNvPr id="316" name="Google Shape;316;p17"/>
              <p:cNvSpPr/>
              <p:nvPr/>
            </p:nvSpPr>
            <p:spPr>
              <a:xfrm>
                <a:off x="2752725" y="43246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2752725" y="4068525"/>
                <a:ext cx="34700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8" extrusionOk="0">
                    <a:moveTo>
                      <a:pt x="694" y="0"/>
                    </a:moveTo>
                    <a:cubicBezTo>
                      <a:pt x="314" y="0"/>
                      <a:pt x="0" y="315"/>
                      <a:pt x="0" y="694"/>
                    </a:cubicBezTo>
                    <a:cubicBezTo>
                      <a:pt x="0" y="1073"/>
                      <a:pt x="314" y="1388"/>
                      <a:pt x="694" y="1388"/>
                    </a:cubicBezTo>
                    <a:cubicBezTo>
                      <a:pt x="1073" y="1388"/>
                      <a:pt x="1387" y="1073"/>
                      <a:pt x="1387" y="694"/>
                    </a:cubicBezTo>
                    <a:cubicBezTo>
                      <a:pt x="1387" y="315"/>
                      <a:pt x="1073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2752725" y="38127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5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5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2752725" y="3556625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15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15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2999575" y="43246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2999575" y="4068525"/>
                <a:ext cx="34725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8" extrusionOk="0">
                    <a:moveTo>
                      <a:pt x="694" y="0"/>
                    </a:moveTo>
                    <a:cubicBezTo>
                      <a:pt x="304" y="0"/>
                      <a:pt x="1" y="315"/>
                      <a:pt x="1" y="694"/>
                    </a:cubicBezTo>
                    <a:cubicBezTo>
                      <a:pt x="1" y="1073"/>
                      <a:pt x="304" y="1388"/>
                      <a:pt x="694" y="1388"/>
                    </a:cubicBezTo>
                    <a:cubicBezTo>
                      <a:pt x="1074" y="1388"/>
                      <a:pt x="1388" y="1073"/>
                      <a:pt x="1388" y="694"/>
                    </a:cubicBezTo>
                    <a:cubicBezTo>
                      <a:pt x="1388" y="315"/>
                      <a:pt x="1074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2999575" y="38127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5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5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2999575" y="3556625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15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15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>
                <a:off x="3246175" y="4324600"/>
                <a:ext cx="4067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6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4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3246175" y="40685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0"/>
                    </a:moveTo>
                    <a:cubicBezTo>
                      <a:pt x="315" y="0"/>
                      <a:pt x="1" y="315"/>
                      <a:pt x="1" y="694"/>
                    </a:cubicBezTo>
                    <a:cubicBezTo>
                      <a:pt x="1" y="1112"/>
                      <a:pt x="342" y="1390"/>
                      <a:pt x="701" y="1390"/>
                    </a:cubicBezTo>
                    <a:cubicBezTo>
                      <a:pt x="873" y="1390"/>
                      <a:pt x="1049" y="1326"/>
                      <a:pt x="1193" y="1182"/>
                    </a:cubicBezTo>
                    <a:cubicBezTo>
                      <a:pt x="1627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3246175" y="3812700"/>
                <a:ext cx="40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7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5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3246175" y="35566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1"/>
                    </a:moveTo>
                    <a:cubicBezTo>
                      <a:pt x="315" y="1"/>
                      <a:pt x="1" y="315"/>
                      <a:pt x="1" y="694"/>
                    </a:cubicBezTo>
                    <a:cubicBezTo>
                      <a:pt x="1" y="1112"/>
                      <a:pt x="342" y="1391"/>
                      <a:pt x="697" y="1391"/>
                    </a:cubicBezTo>
                    <a:cubicBezTo>
                      <a:pt x="868" y="1391"/>
                      <a:pt x="1042" y="1326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3493050" y="4324600"/>
                <a:ext cx="40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6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4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3493050" y="40685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0"/>
                    </a:moveTo>
                    <a:cubicBezTo>
                      <a:pt x="315" y="0"/>
                      <a:pt x="0" y="315"/>
                      <a:pt x="0" y="694"/>
                    </a:cubicBezTo>
                    <a:cubicBezTo>
                      <a:pt x="0" y="1112"/>
                      <a:pt x="342" y="1390"/>
                      <a:pt x="697" y="1390"/>
                    </a:cubicBezTo>
                    <a:cubicBezTo>
                      <a:pt x="868" y="1390"/>
                      <a:pt x="1041" y="1326"/>
                      <a:pt x="1182" y="1182"/>
                    </a:cubicBezTo>
                    <a:cubicBezTo>
                      <a:pt x="1616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3493050" y="3812700"/>
                <a:ext cx="404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7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5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3493050" y="35566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1"/>
                    </a:moveTo>
                    <a:cubicBezTo>
                      <a:pt x="315" y="1"/>
                      <a:pt x="0" y="315"/>
                      <a:pt x="0" y="694"/>
                    </a:cubicBezTo>
                    <a:cubicBezTo>
                      <a:pt x="0" y="1112"/>
                      <a:pt x="342" y="1391"/>
                      <a:pt x="697" y="1391"/>
                    </a:cubicBezTo>
                    <a:cubicBezTo>
                      <a:pt x="868" y="1391"/>
                      <a:pt x="1041" y="1326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" name="Google Shape;332;p17"/>
            <p:cNvSpPr/>
            <p:nvPr/>
          </p:nvSpPr>
          <p:spPr>
            <a:xfrm flipH="1">
              <a:off x="-4999" y="25"/>
              <a:ext cx="719969" cy="1891576"/>
            </a:xfrm>
            <a:custGeom>
              <a:avLst/>
              <a:gdLst/>
              <a:ahLst/>
              <a:cxnLst/>
              <a:rect l="l" t="t" r="r" b="b"/>
              <a:pathLst>
                <a:path w="5800" h="5801" extrusionOk="0">
                  <a:moveTo>
                    <a:pt x="0" y="1"/>
                  </a:moveTo>
                  <a:lnTo>
                    <a:pt x="0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715700" y="333425"/>
            <a:ext cx="7712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1"/>
          </p:nvPr>
        </p:nvSpPr>
        <p:spPr>
          <a:xfrm>
            <a:off x="715686" y="1661358"/>
            <a:ext cx="25401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2"/>
          </p:nvPr>
        </p:nvSpPr>
        <p:spPr>
          <a:xfrm>
            <a:off x="888486" y="1936883"/>
            <a:ext cx="21945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3"/>
          </p:nvPr>
        </p:nvSpPr>
        <p:spPr>
          <a:xfrm>
            <a:off x="3301950" y="1661358"/>
            <a:ext cx="25401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4"/>
          </p:nvPr>
        </p:nvSpPr>
        <p:spPr>
          <a:xfrm>
            <a:off x="3474750" y="1936883"/>
            <a:ext cx="21945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5"/>
          </p:nvPr>
        </p:nvSpPr>
        <p:spPr>
          <a:xfrm>
            <a:off x="5888214" y="1661358"/>
            <a:ext cx="25401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6"/>
          </p:nvPr>
        </p:nvSpPr>
        <p:spPr>
          <a:xfrm>
            <a:off x="6061014" y="1936883"/>
            <a:ext cx="2194500" cy="108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7"/>
          </p:nvPr>
        </p:nvSpPr>
        <p:spPr>
          <a:xfrm>
            <a:off x="715686" y="3249125"/>
            <a:ext cx="25401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8"/>
          </p:nvPr>
        </p:nvSpPr>
        <p:spPr>
          <a:xfrm>
            <a:off x="888486" y="3524750"/>
            <a:ext cx="21945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9"/>
          </p:nvPr>
        </p:nvSpPr>
        <p:spPr>
          <a:xfrm>
            <a:off x="3301950" y="3249125"/>
            <a:ext cx="25401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13"/>
          </p:nvPr>
        </p:nvSpPr>
        <p:spPr>
          <a:xfrm>
            <a:off x="3474750" y="3524750"/>
            <a:ext cx="21945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14"/>
          </p:nvPr>
        </p:nvSpPr>
        <p:spPr>
          <a:xfrm>
            <a:off x="5888214" y="3249125"/>
            <a:ext cx="25401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subTitle" idx="15"/>
          </p:nvPr>
        </p:nvSpPr>
        <p:spPr>
          <a:xfrm>
            <a:off x="6061014" y="3524750"/>
            <a:ext cx="21945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4"/>
          <p:cNvGrpSpPr/>
          <p:nvPr/>
        </p:nvGrpSpPr>
        <p:grpSpPr>
          <a:xfrm>
            <a:off x="0" y="-30475"/>
            <a:ext cx="9874275" cy="5173979"/>
            <a:chOff x="0" y="-30475"/>
            <a:chExt cx="9874275" cy="5173979"/>
          </a:xfrm>
        </p:grpSpPr>
        <p:sp>
          <p:nvSpPr>
            <p:cNvPr id="464" name="Google Shape;464;p24"/>
            <p:cNvSpPr/>
            <p:nvPr/>
          </p:nvSpPr>
          <p:spPr>
            <a:xfrm>
              <a:off x="0" y="0"/>
              <a:ext cx="715690" cy="558969"/>
            </a:xfrm>
            <a:custGeom>
              <a:avLst/>
              <a:gdLst/>
              <a:ahLst/>
              <a:cxnLst/>
              <a:rect l="l" t="t" r="r" b="b"/>
              <a:pathLst>
                <a:path w="14385" h="14374" extrusionOk="0">
                  <a:moveTo>
                    <a:pt x="1" y="1"/>
                  </a:moveTo>
                  <a:lnTo>
                    <a:pt x="1" y="14374"/>
                  </a:lnTo>
                  <a:lnTo>
                    <a:pt x="14385" y="14374"/>
                  </a:lnTo>
                  <a:lnTo>
                    <a:pt x="14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0" y="4613225"/>
              <a:ext cx="9144202" cy="530279"/>
            </a:xfrm>
            <a:custGeom>
              <a:avLst/>
              <a:gdLst/>
              <a:ahLst/>
              <a:cxnLst/>
              <a:rect l="l" t="t" r="r" b="b"/>
              <a:pathLst>
                <a:path w="260148" h="14731" extrusionOk="0">
                  <a:moveTo>
                    <a:pt x="1" y="0"/>
                  </a:moveTo>
                  <a:lnTo>
                    <a:pt x="1" y="14731"/>
                  </a:lnTo>
                  <a:lnTo>
                    <a:pt x="260148" y="14731"/>
                  </a:lnTo>
                  <a:lnTo>
                    <a:pt x="2601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762775" y="0"/>
              <a:ext cx="3067051" cy="4613129"/>
            </a:xfrm>
            <a:custGeom>
              <a:avLst/>
              <a:gdLst/>
              <a:ahLst/>
              <a:cxnLst/>
              <a:rect l="l" t="t" r="r" b="b"/>
              <a:pathLst>
                <a:path w="98619" h="98608" extrusionOk="0">
                  <a:moveTo>
                    <a:pt x="1" y="1"/>
                  </a:moveTo>
                  <a:lnTo>
                    <a:pt x="1" y="98607"/>
                  </a:lnTo>
                  <a:lnTo>
                    <a:pt x="98618" y="98607"/>
                  </a:lnTo>
                  <a:lnTo>
                    <a:pt x="986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 rot="5400000">
              <a:off x="7680634" y="-357806"/>
              <a:ext cx="1866310" cy="2520971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4"/>
            <p:cNvGrpSpPr/>
            <p:nvPr/>
          </p:nvGrpSpPr>
          <p:grpSpPr>
            <a:xfrm>
              <a:off x="7353302" y="2940055"/>
              <a:ext cx="1202004" cy="1235837"/>
              <a:chOff x="2752725" y="3556625"/>
              <a:chExt cx="780725" cy="802700"/>
            </a:xfrm>
          </p:grpSpPr>
          <p:sp>
            <p:nvSpPr>
              <p:cNvPr id="469" name="Google Shape;469;p24"/>
              <p:cNvSpPr/>
              <p:nvPr/>
            </p:nvSpPr>
            <p:spPr>
              <a:xfrm>
                <a:off x="2752725" y="43246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2752725" y="4068525"/>
                <a:ext cx="34700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8" extrusionOk="0">
                    <a:moveTo>
                      <a:pt x="694" y="0"/>
                    </a:moveTo>
                    <a:cubicBezTo>
                      <a:pt x="314" y="0"/>
                      <a:pt x="0" y="315"/>
                      <a:pt x="0" y="694"/>
                    </a:cubicBezTo>
                    <a:cubicBezTo>
                      <a:pt x="0" y="1073"/>
                      <a:pt x="314" y="1388"/>
                      <a:pt x="694" y="1388"/>
                    </a:cubicBezTo>
                    <a:cubicBezTo>
                      <a:pt x="1073" y="1388"/>
                      <a:pt x="1387" y="1073"/>
                      <a:pt x="1387" y="694"/>
                    </a:cubicBezTo>
                    <a:cubicBezTo>
                      <a:pt x="1387" y="315"/>
                      <a:pt x="1073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4"/>
              <p:cNvSpPr/>
              <p:nvPr/>
            </p:nvSpPr>
            <p:spPr>
              <a:xfrm>
                <a:off x="2752725" y="38127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5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5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4"/>
              <p:cNvSpPr/>
              <p:nvPr/>
            </p:nvSpPr>
            <p:spPr>
              <a:xfrm>
                <a:off x="2752725" y="3556625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15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15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4"/>
              <p:cNvSpPr/>
              <p:nvPr/>
            </p:nvSpPr>
            <p:spPr>
              <a:xfrm>
                <a:off x="2999575" y="43246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4"/>
              <p:cNvSpPr/>
              <p:nvPr/>
            </p:nvSpPr>
            <p:spPr>
              <a:xfrm>
                <a:off x="2999575" y="4068525"/>
                <a:ext cx="34725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8" extrusionOk="0">
                    <a:moveTo>
                      <a:pt x="694" y="0"/>
                    </a:moveTo>
                    <a:cubicBezTo>
                      <a:pt x="304" y="0"/>
                      <a:pt x="1" y="315"/>
                      <a:pt x="1" y="694"/>
                    </a:cubicBezTo>
                    <a:cubicBezTo>
                      <a:pt x="1" y="1073"/>
                      <a:pt x="304" y="1388"/>
                      <a:pt x="694" y="1388"/>
                    </a:cubicBezTo>
                    <a:cubicBezTo>
                      <a:pt x="1074" y="1388"/>
                      <a:pt x="1388" y="1073"/>
                      <a:pt x="1388" y="694"/>
                    </a:cubicBezTo>
                    <a:cubicBezTo>
                      <a:pt x="1388" y="315"/>
                      <a:pt x="1074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4"/>
              <p:cNvSpPr/>
              <p:nvPr/>
            </p:nvSpPr>
            <p:spPr>
              <a:xfrm>
                <a:off x="2999575" y="38127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5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5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4"/>
              <p:cNvSpPr/>
              <p:nvPr/>
            </p:nvSpPr>
            <p:spPr>
              <a:xfrm>
                <a:off x="2999575" y="3556625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15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15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4"/>
              <p:cNvSpPr/>
              <p:nvPr/>
            </p:nvSpPr>
            <p:spPr>
              <a:xfrm>
                <a:off x="3246175" y="4324600"/>
                <a:ext cx="4067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6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4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4"/>
              <p:cNvSpPr/>
              <p:nvPr/>
            </p:nvSpPr>
            <p:spPr>
              <a:xfrm>
                <a:off x="3246175" y="40685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0"/>
                    </a:moveTo>
                    <a:cubicBezTo>
                      <a:pt x="315" y="0"/>
                      <a:pt x="1" y="315"/>
                      <a:pt x="1" y="694"/>
                    </a:cubicBezTo>
                    <a:cubicBezTo>
                      <a:pt x="1" y="1112"/>
                      <a:pt x="342" y="1390"/>
                      <a:pt x="701" y="1390"/>
                    </a:cubicBezTo>
                    <a:cubicBezTo>
                      <a:pt x="873" y="1390"/>
                      <a:pt x="1049" y="1326"/>
                      <a:pt x="1193" y="1182"/>
                    </a:cubicBezTo>
                    <a:cubicBezTo>
                      <a:pt x="1627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4"/>
              <p:cNvSpPr/>
              <p:nvPr/>
            </p:nvSpPr>
            <p:spPr>
              <a:xfrm>
                <a:off x="3246175" y="3812700"/>
                <a:ext cx="40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7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5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4"/>
              <p:cNvSpPr/>
              <p:nvPr/>
            </p:nvSpPr>
            <p:spPr>
              <a:xfrm>
                <a:off x="3246175" y="35566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1"/>
                    </a:moveTo>
                    <a:cubicBezTo>
                      <a:pt x="315" y="1"/>
                      <a:pt x="1" y="315"/>
                      <a:pt x="1" y="694"/>
                    </a:cubicBezTo>
                    <a:cubicBezTo>
                      <a:pt x="1" y="1112"/>
                      <a:pt x="342" y="1391"/>
                      <a:pt x="697" y="1391"/>
                    </a:cubicBezTo>
                    <a:cubicBezTo>
                      <a:pt x="868" y="1391"/>
                      <a:pt x="1042" y="1326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4"/>
              <p:cNvSpPr/>
              <p:nvPr/>
            </p:nvSpPr>
            <p:spPr>
              <a:xfrm>
                <a:off x="3493050" y="4324600"/>
                <a:ext cx="40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6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4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4"/>
              <p:cNvSpPr/>
              <p:nvPr/>
            </p:nvSpPr>
            <p:spPr>
              <a:xfrm>
                <a:off x="3493050" y="40685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0"/>
                    </a:moveTo>
                    <a:cubicBezTo>
                      <a:pt x="315" y="0"/>
                      <a:pt x="0" y="315"/>
                      <a:pt x="0" y="694"/>
                    </a:cubicBezTo>
                    <a:cubicBezTo>
                      <a:pt x="0" y="1112"/>
                      <a:pt x="342" y="1390"/>
                      <a:pt x="697" y="1390"/>
                    </a:cubicBezTo>
                    <a:cubicBezTo>
                      <a:pt x="868" y="1390"/>
                      <a:pt x="1041" y="1326"/>
                      <a:pt x="1182" y="1182"/>
                    </a:cubicBezTo>
                    <a:cubicBezTo>
                      <a:pt x="1616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4"/>
              <p:cNvSpPr/>
              <p:nvPr/>
            </p:nvSpPr>
            <p:spPr>
              <a:xfrm>
                <a:off x="3493050" y="3812700"/>
                <a:ext cx="404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7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5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4"/>
              <p:cNvSpPr/>
              <p:nvPr/>
            </p:nvSpPr>
            <p:spPr>
              <a:xfrm>
                <a:off x="3493050" y="35566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1"/>
                    </a:moveTo>
                    <a:cubicBezTo>
                      <a:pt x="315" y="1"/>
                      <a:pt x="0" y="315"/>
                      <a:pt x="0" y="694"/>
                    </a:cubicBezTo>
                    <a:cubicBezTo>
                      <a:pt x="0" y="1112"/>
                      <a:pt x="342" y="1391"/>
                      <a:pt x="697" y="1391"/>
                    </a:cubicBezTo>
                    <a:cubicBezTo>
                      <a:pt x="868" y="1391"/>
                      <a:pt x="1041" y="1326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485;p24"/>
            <p:cNvSpPr/>
            <p:nvPr/>
          </p:nvSpPr>
          <p:spPr>
            <a:xfrm>
              <a:off x="6375425" y="-3830"/>
              <a:ext cx="387352" cy="1826756"/>
            </a:xfrm>
            <a:custGeom>
              <a:avLst/>
              <a:gdLst/>
              <a:ahLst/>
              <a:cxnLst/>
              <a:rect l="l" t="t" r="r" b="b"/>
              <a:pathLst>
                <a:path w="14385" h="14374" extrusionOk="0">
                  <a:moveTo>
                    <a:pt x="1" y="1"/>
                  </a:moveTo>
                  <a:lnTo>
                    <a:pt x="1" y="14374"/>
                  </a:lnTo>
                  <a:lnTo>
                    <a:pt x="14385" y="14374"/>
                  </a:lnTo>
                  <a:lnTo>
                    <a:pt x="14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5"/>
          <p:cNvGrpSpPr/>
          <p:nvPr/>
        </p:nvGrpSpPr>
        <p:grpSpPr>
          <a:xfrm>
            <a:off x="-13057" y="-68575"/>
            <a:ext cx="9194613" cy="5917642"/>
            <a:chOff x="-13057" y="-68575"/>
            <a:chExt cx="9194613" cy="5917642"/>
          </a:xfrm>
        </p:grpSpPr>
        <p:sp>
          <p:nvSpPr>
            <p:cNvPr id="488" name="Google Shape;488;p25"/>
            <p:cNvSpPr/>
            <p:nvPr/>
          </p:nvSpPr>
          <p:spPr>
            <a:xfrm rot="5400000">
              <a:off x="413962" y="4186208"/>
              <a:ext cx="558965" cy="1413003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1399950" y="4613225"/>
              <a:ext cx="715690" cy="558969"/>
            </a:xfrm>
            <a:custGeom>
              <a:avLst/>
              <a:gdLst/>
              <a:ahLst/>
              <a:cxnLst/>
              <a:rect l="l" t="t" r="r" b="b"/>
              <a:pathLst>
                <a:path w="14385" h="14374" extrusionOk="0">
                  <a:moveTo>
                    <a:pt x="1" y="1"/>
                  </a:moveTo>
                  <a:lnTo>
                    <a:pt x="1" y="14374"/>
                  </a:lnTo>
                  <a:lnTo>
                    <a:pt x="14385" y="14374"/>
                  </a:lnTo>
                  <a:lnTo>
                    <a:pt x="1438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 flipH="1">
              <a:off x="-13054" y="25"/>
              <a:ext cx="719954" cy="1891576"/>
            </a:xfrm>
            <a:custGeom>
              <a:avLst/>
              <a:gdLst/>
              <a:ahLst/>
              <a:cxnLst/>
              <a:rect l="l" t="t" r="r" b="b"/>
              <a:pathLst>
                <a:path w="5800" h="5801" extrusionOk="0">
                  <a:moveTo>
                    <a:pt x="0" y="1"/>
                  </a:moveTo>
                  <a:lnTo>
                    <a:pt x="0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 flipH="1">
              <a:off x="8410895" y="0"/>
              <a:ext cx="770646" cy="535819"/>
            </a:xfrm>
            <a:custGeom>
              <a:avLst/>
              <a:gdLst/>
              <a:ahLst/>
              <a:cxnLst/>
              <a:rect l="l" t="t" r="r" b="b"/>
              <a:pathLst>
                <a:path w="5800" h="5800" extrusionOk="0">
                  <a:moveTo>
                    <a:pt x="1" y="1"/>
                  </a:moveTo>
                  <a:lnTo>
                    <a:pt x="1" y="5800"/>
                  </a:lnTo>
                  <a:lnTo>
                    <a:pt x="5800" y="5800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 flipH="1">
              <a:off x="8430178" y="3977025"/>
              <a:ext cx="719981" cy="1166504"/>
            </a:xfrm>
            <a:custGeom>
              <a:avLst/>
              <a:gdLst/>
              <a:ahLst/>
              <a:cxnLst/>
              <a:rect l="l" t="t" r="r" b="b"/>
              <a:pathLst>
                <a:path w="34976" h="34975" extrusionOk="0">
                  <a:moveTo>
                    <a:pt x="1" y="0"/>
                  </a:moveTo>
                  <a:lnTo>
                    <a:pt x="1" y="34975"/>
                  </a:lnTo>
                  <a:lnTo>
                    <a:pt x="34976" y="34975"/>
                  </a:lnTo>
                  <a:lnTo>
                    <a:pt x="34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 rot="-5400000" flipH="1">
              <a:off x="7648529" y="1058040"/>
              <a:ext cx="2659643" cy="406412"/>
            </a:xfrm>
            <a:custGeom>
              <a:avLst/>
              <a:gdLst/>
              <a:ahLst/>
              <a:cxnLst/>
              <a:rect l="l" t="t" r="r" b="b"/>
              <a:pathLst>
                <a:path w="14385" h="14385" fill="none" extrusionOk="0">
                  <a:moveTo>
                    <a:pt x="1" y="14384"/>
                  </a:moveTo>
                  <a:lnTo>
                    <a:pt x="1" y="0"/>
                  </a:lnTo>
                  <a:lnTo>
                    <a:pt x="14385" y="0"/>
                  </a:lnTo>
                  <a:lnTo>
                    <a:pt x="14385" y="143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8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25"/>
            <p:cNvGrpSpPr/>
            <p:nvPr/>
          </p:nvGrpSpPr>
          <p:grpSpPr>
            <a:xfrm flipH="1">
              <a:off x="5884867" y="4613230"/>
              <a:ext cx="1202004" cy="1235837"/>
              <a:chOff x="2752725" y="3556625"/>
              <a:chExt cx="780725" cy="802700"/>
            </a:xfrm>
          </p:grpSpPr>
          <p:sp>
            <p:nvSpPr>
              <p:cNvPr id="495" name="Google Shape;495;p25"/>
              <p:cNvSpPr/>
              <p:nvPr/>
            </p:nvSpPr>
            <p:spPr>
              <a:xfrm>
                <a:off x="2752725" y="43246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>
                <a:off x="2752725" y="4068525"/>
                <a:ext cx="34700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8" extrusionOk="0">
                    <a:moveTo>
                      <a:pt x="694" y="0"/>
                    </a:moveTo>
                    <a:cubicBezTo>
                      <a:pt x="314" y="0"/>
                      <a:pt x="0" y="315"/>
                      <a:pt x="0" y="694"/>
                    </a:cubicBezTo>
                    <a:cubicBezTo>
                      <a:pt x="0" y="1073"/>
                      <a:pt x="314" y="1388"/>
                      <a:pt x="694" y="1388"/>
                    </a:cubicBezTo>
                    <a:cubicBezTo>
                      <a:pt x="1073" y="1388"/>
                      <a:pt x="1387" y="1073"/>
                      <a:pt x="1387" y="694"/>
                    </a:cubicBezTo>
                    <a:cubicBezTo>
                      <a:pt x="1387" y="315"/>
                      <a:pt x="1073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>
                <a:off x="2752725" y="3812700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04"/>
                      <a:pt x="0" y="695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5"/>
                    </a:cubicBezTo>
                    <a:cubicBezTo>
                      <a:pt x="1387" y="304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2752725" y="3556625"/>
                <a:ext cx="347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389" extrusionOk="0">
                    <a:moveTo>
                      <a:pt x="694" y="1"/>
                    </a:moveTo>
                    <a:cubicBezTo>
                      <a:pt x="314" y="1"/>
                      <a:pt x="0" y="315"/>
                      <a:pt x="0" y="694"/>
                    </a:cubicBezTo>
                    <a:cubicBezTo>
                      <a:pt x="0" y="1074"/>
                      <a:pt x="314" y="1388"/>
                      <a:pt x="694" y="1388"/>
                    </a:cubicBezTo>
                    <a:cubicBezTo>
                      <a:pt x="1073" y="1388"/>
                      <a:pt x="1387" y="1074"/>
                      <a:pt x="1387" y="694"/>
                    </a:cubicBezTo>
                    <a:cubicBezTo>
                      <a:pt x="1387" y="315"/>
                      <a:pt x="1073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2999575" y="43246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2999575" y="4068525"/>
                <a:ext cx="34725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8" extrusionOk="0">
                    <a:moveTo>
                      <a:pt x="694" y="0"/>
                    </a:moveTo>
                    <a:cubicBezTo>
                      <a:pt x="304" y="0"/>
                      <a:pt x="1" y="315"/>
                      <a:pt x="1" y="694"/>
                    </a:cubicBezTo>
                    <a:cubicBezTo>
                      <a:pt x="1" y="1073"/>
                      <a:pt x="304" y="1388"/>
                      <a:pt x="694" y="1388"/>
                    </a:cubicBezTo>
                    <a:cubicBezTo>
                      <a:pt x="1074" y="1388"/>
                      <a:pt x="1388" y="1073"/>
                      <a:pt x="1388" y="694"/>
                    </a:cubicBezTo>
                    <a:cubicBezTo>
                      <a:pt x="1388" y="315"/>
                      <a:pt x="1074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5"/>
              <p:cNvSpPr/>
              <p:nvPr/>
            </p:nvSpPr>
            <p:spPr>
              <a:xfrm>
                <a:off x="2999575" y="38127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5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5"/>
                    </a:cubicBezTo>
                    <a:cubicBezTo>
                      <a:pt x="1388" y="304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5"/>
              <p:cNvSpPr/>
              <p:nvPr/>
            </p:nvSpPr>
            <p:spPr>
              <a:xfrm>
                <a:off x="2999575" y="3556625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694" y="1"/>
                    </a:moveTo>
                    <a:cubicBezTo>
                      <a:pt x="304" y="1"/>
                      <a:pt x="1" y="315"/>
                      <a:pt x="1" y="694"/>
                    </a:cubicBezTo>
                    <a:cubicBezTo>
                      <a:pt x="1" y="1074"/>
                      <a:pt x="304" y="1388"/>
                      <a:pt x="694" y="1388"/>
                    </a:cubicBezTo>
                    <a:cubicBezTo>
                      <a:pt x="1074" y="1388"/>
                      <a:pt x="1388" y="1074"/>
                      <a:pt x="1388" y="694"/>
                    </a:cubicBezTo>
                    <a:cubicBezTo>
                      <a:pt x="1388" y="315"/>
                      <a:pt x="1074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3246175" y="4324600"/>
                <a:ext cx="4067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6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4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3246175" y="40685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0"/>
                    </a:moveTo>
                    <a:cubicBezTo>
                      <a:pt x="315" y="0"/>
                      <a:pt x="1" y="315"/>
                      <a:pt x="1" y="694"/>
                    </a:cubicBezTo>
                    <a:cubicBezTo>
                      <a:pt x="1" y="1112"/>
                      <a:pt x="342" y="1390"/>
                      <a:pt x="701" y="1390"/>
                    </a:cubicBezTo>
                    <a:cubicBezTo>
                      <a:pt x="873" y="1390"/>
                      <a:pt x="1049" y="1326"/>
                      <a:pt x="1193" y="1182"/>
                    </a:cubicBezTo>
                    <a:cubicBezTo>
                      <a:pt x="1627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3246175" y="3812700"/>
                <a:ext cx="40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87" extrusionOk="0">
                    <a:moveTo>
                      <a:pt x="694" y="1"/>
                    </a:moveTo>
                    <a:cubicBezTo>
                      <a:pt x="315" y="1"/>
                      <a:pt x="1" y="304"/>
                      <a:pt x="1" y="695"/>
                    </a:cubicBezTo>
                    <a:cubicBezTo>
                      <a:pt x="1" y="1112"/>
                      <a:pt x="342" y="1386"/>
                      <a:pt x="697" y="1386"/>
                    </a:cubicBezTo>
                    <a:cubicBezTo>
                      <a:pt x="868" y="1386"/>
                      <a:pt x="1042" y="1323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5"/>
              <p:cNvSpPr/>
              <p:nvPr/>
            </p:nvSpPr>
            <p:spPr>
              <a:xfrm>
                <a:off x="3246175" y="3556625"/>
                <a:ext cx="40675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391" extrusionOk="0">
                    <a:moveTo>
                      <a:pt x="694" y="1"/>
                    </a:moveTo>
                    <a:cubicBezTo>
                      <a:pt x="315" y="1"/>
                      <a:pt x="1" y="315"/>
                      <a:pt x="1" y="694"/>
                    </a:cubicBezTo>
                    <a:cubicBezTo>
                      <a:pt x="1" y="1112"/>
                      <a:pt x="342" y="1391"/>
                      <a:pt x="697" y="1391"/>
                    </a:cubicBezTo>
                    <a:cubicBezTo>
                      <a:pt x="868" y="1391"/>
                      <a:pt x="1042" y="1326"/>
                      <a:pt x="1182" y="1182"/>
                    </a:cubicBezTo>
                    <a:cubicBezTo>
                      <a:pt x="1627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3493050" y="4324600"/>
                <a:ext cx="404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6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4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3493050" y="40685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0"/>
                    </a:moveTo>
                    <a:cubicBezTo>
                      <a:pt x="315" y="0"/>
                      <a:pt x="0" y="315"/>
                      <a:pt x="0" y="694"/>
                    </a:cubicBezTo>
                    <a:cubicBezTo>
                      <a:pt x="0" y="1112"/>
                      <a:pt x="342" y="1390"/>
                      <a:pt x="697" y="1390"/>
                    </a:cubicBezTo>
                    <a:cubicBezTo>
                      <a:pt x="868" y="1390"/>
                      <a:pt x="1041" y="1326"/>
                      <a:pt x="1182" y="1182"/>
                    </a:cubicBezTo>
                    <a:cubicBezTo>
                      <a:pt x="1616" y="748"/>
                      <a:pt x="1312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3493050" y="3812700"/>
                <a:ext cx="404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87" extrusionOk="0">
                    <a:moveTo>
                      <a:pt x="694" y="1"/>
                    </a:moveTo>
                    <a:cubicBezTo>
                      <a:pt x="315" y="1"/>
                      <a:pt x="0" y="304"/>
                      <a:pt x="0" y="695"/>
                    </a:cubicBezTo>
                    <a:cubicBezTo>
                      <a:pt x="0" y="1112"/>
                      <a:pt x="342" y="1386"/>
                      <a:pt x="697" y="1386"/>
                    </a:cubicBezTo>
                    <a:cubicBezTo>
                      <a:pt x="868" y="1386"/>
                      <a:pt x="1041" y="1323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3493050" y="3556625"/>
                <a:ext cx="404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391" extrusionOk="0">
                    <a:moveTo>
                      <a:pt x="694" y="1"/>
                    </a:moveTo>
                    <a:cubicBezTo>
                      <a:pt x="315" y="1"/>
                      <a:pt x="0" y="315"/>
                      <a:pt x="0" y="694"/>
                    </a:cubicBezTo>
                    <a:cubicBezTo>
                      <a:pt x="0" y="1112"/>
                      <a:pt x="342" y="1391"/>
                      <a:pt x="697" y="1391"/>
                    </a:cubicBezTo>
                    <a:cubicBezTo>
                      <a:pt x="868" y="1391"/>
                      <a:pt x="1041" y="1326"/>
                      <a:pt x="1182" y="1182"/>
                    </a:cubicBezTo>
                    <a:cubicBezTo>
                      <a:pt x="1616" y="749"/>
                      <a:pt x="1312" y="1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700" y="333425"/>
            <a:ext cx="7712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700" y="1230687"/>
            <a:ext cx="7712700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9" r:id="rId5"/>
    <p:sldLayoutId id="2147483661" r:id="rId6"/>
    <p:sldLayoutId id="2147483663" r:id="rId7"/>
    <p:sldLayoutId id="2147483670" r:id="rId8"/>
    <p:sldLayoutId id="2147483671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lutysn/VIX_IDX-Partners_DE" TargetMode="External"/><Relationship Id="rId2" Type="http://schemas.openxmlformats.org/officeDocument/2006/relationships/hyperlink" Target="https://youtu.be/p3mSNMIfrdg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linkedin.com/in/nabila-putri-listyant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9"/>
          <p:cNvSpPr txBox="1">
            <a:spLocks noGrp="1"/>
          </p:cNvSpPr>
          <p:nvPr>
            <p:ph type="ctrTitle"/>
          </p:nvPr>
        </p:nvSpPr>
        <p:spPr>
          <a:xfrm>
            <a:off x="733457" y="1164074"/>
            <a:ext cx="47703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>
                <a:solidFill>
                  <a:schemeClr val="dk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DATA</a:t>
            </a:r>
            <a:br>
              <a:rPr dirty="0">
                <a:solidFill>
                  <a:schemeClr val="dk1"/>
                </a:solidFill>
                <a:latin typeface="Rajdhani Medium"/>
                <a:ea typeface="Rajdhani Medium"/>
                <a:cs typeface="Rajdhani Medium"/>
                <a:sym typeface="Rajdhani Medium"/>
              </a:rPr>
            </a:br>
            <a:r>
              <a:rPr dirty="0">
                <a:solidFill>
                  <a:schemeClr val="dk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WAREHOUSE</a:t>
            </a:r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1"/>
          </p:nvPr>
        </p:nvSpPr>
        <p:spPr>
          <a:xfrm>
            <a:off x="777906" y="2628614"/>
            <a:ext cx="4770300" cy="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ID/X Partners Data Engineer Virtual Internship Program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23" name="Google Shape;523;p29"/>
          <p:cNvSpPr/>
          <p:nvPr/>
        </p:nvSpPr>
        <p:spPr>
          <a:xfrm rot="5400000">
            <a:off x="1392056" y="2120410"/>
            <a:ext cx="558965" cy="3775595"/>
          </a:xfrm>
          <a:custGeom>
            <a:avLst/>
            <a:gdLst/>
            <a:ahLst/>
            <a:cxnLst/>
            <a:rect l="l" t="t" r="r" b="b"/>
            <a:pathLst>
              <a:path w="14385" h="14385" fill="none" extrusionOk="0">
                <a:moveTo>
                  <a:pt x="1" y="14384"/>
                </a:moveTo>
                <a:lnTo>
                  <a:pt x="1" y="0"/>
                </a:lnTo>
                <a:lnTo>
                  <a:pt x="14385" y="0"/>
                </a:lnTo>
                <a:lnTo>
                  <a:pt x="14385" y="14384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083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3505034" y="3728725"/>
            <a:ext cx="609636" cy="558969"/>
          </a:xfrm>
          <a:custGeom>
            <a:avLst/>
            <a:gdLst/>
            <a:ahLst/>
            <a:cxnLst/>
            <a:rect l="l" t="t" r="r" b="b"/>
            <a:pathLst>
              <a:path w="14385" h="14374" extrusionOk="0">
                <a:moveTo>
                  <a:pt x="1" y="1"/>
                </a:moveTo>
                <a:lnTo>
                  <a:pt x="1" y="14374"/>
                </a:lnTo>
                <a:lnTo>
                  <a:pt x="14385" y="14374"/>
                </a:lnTo>
                <a:lnTo>
                  <a:pt x="14385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6762775" y="0"/>
            <a:ext cx="3067051" cy="4613129"/>
          </a:xfrm>
          <a:custGeom>
            <a:avLst/>
            <a:gdLst/>
            <a:ahLst/>
            <a:cxnLst/>
            <a:rect l="l" t="t" r="r" b="b"/>
            <a:pathLst>
              <a:path w="98619" h="98608" extrusionOk="0">
                <a:moveTo>
                  <a:pt x="1" y="1"/>
                </a:moveTo>
                <a:lnTo>
                  <a:pt x="1" y="98607"/>
                </a:lnTo>
                <a:lnTo>
                  <a:pt x="98618" y="98607"/>
                </a:lnTo>
                <a:lnTo>
                  <a:pt x="986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 rot="5400000">
            <a:off x="7680634" y="-357806"/>
            <a:ext cx="1866310" cy="2520971"/>
          </a:xfrm>
          <a:custGeom>
            <a:avLst/>
            <a:gdLst/>
            <a:ahLst/>
            <a:cxnLst/>
            <a:rect l="l" t="t" r="r" b="b"/>
            <a:pathLst>
              <a:path w="14385" h="14385" fill="none" extrusionOk="0">
                <a:moveTo>
                  <a:pt x="1" y="14384"/>
                </a:moveTo>
                <a:lnTo>
                  <a:pt x="1" y="0"/>
                </a:lnTo>
                <a:lnTo>
                  <a:pt x="14385" y="0"/>
                </a:lnTo>
                <a:lnTo>
                  <a:pt x="14385" y="14384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083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7353302" y="2940055"/>
            <a:ext cx="1202004" cy="1235837"/>
            <a:chOff x="2752725" y="3556625"/>
            <a:chExt cx="780725" cy="802700"/>
          </a:xfrm>
        </p:grpSpPr>
        <p:sp>
          <p:nvSpPr>
            <p:cNvPr id="528" name="Google Shape;528;p29"/>
            <p:cNvSpPr/>
            <p:nvPr/>
          </p:nvSpPr>
          <p:spPr>
            <a:xfrm>
              <a:off x="2752725" y="43246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694" y="1"/>
                  </a:moveTo>
                  <a:cubicBezTo>
                    <a:pt x="314" y="1"/>
                    <a:pt x="0" y="304"/>
                    <a:pt x="0" y="694"/>
                  </a:cubicBezTo>
                  <a:cubicBezTo>
                    <a:pt x="0" y="1074"/>
                    <a:pt x="314" y="1388"/>
                    <a:pt x="694" y="1388"/>
                  </a:cubicBezTo>
                  <a:cubicBezTo>
                    <a:pt x="1073" y="1388"/>
                    <a:pt x="1387" y="1074"/>
                    <a:pt x="1387" y="694"/>
                  </a:cubicBezTo>
                  <a:cubicBezTo>
                    <a:pt x="1387" y="304"/>
                    <a:pt x="1073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52725" y="4068525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694" y="0"/>
                  </a:moveTo>
                  <a:cubicBezTo>
                    <a:pt x="314" y="0"/>
                    <a:pt x="0" y="315"/>
                    <a:pt x="0" y="694"/>
                  </a:cubicBezTo>
                  <a:cubicBezTo>
                    <a:pt x="0" y="1073"/>
                    <a:pt x="314" y="1388"/>
                    <a:pt x="694" y="1388"/>
                  </a:cubicBezTo>
                  <a:cubicBezTo>
                    <a:pt x="1073" y="1388"/>
                    <a:pt x="1387" y="1073"/>
                    <a:pt x="1387" y="694"/>
                  </a:cubicBezTo>
                  <a:cubicBezTo>
                    <a:pt x="1387" y="315"/>
                    <a:pt x="107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752725" y="38127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694" y="1"/>
                  </a:moveTo>
                  <a:cubicBezTo>
                    <a:pt x="314" y="1"/>
                    <a:pt x="0" y="304"/>
                    <a:pt x="0" y="695"/>
                  </a:cubicBezTo>
                  <a:cubicBezTo>
                    <a:pt x="0" y="1074"/>
                    <a:pt x="314" y="1388"/>
                    <a:pt x="694" y="1388"/>
                  </a:cubicBezTo>
                  <a:cubicBezTo>
                    <a:pt x="1073" y="1388"/>
                    <a:pt x="1387" y="1074"/>
                    <a:pt x="1387" y="695"/>
                  </a:cubicBezTo>
                  <a:cubicBezTo>
                    <a:pt x="1387" y="304"/>
                    <a:pt x="1073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2752725" y="355662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694" y="1"/>
                  </a:moveTo>
                  <a:cubicBezTo>
                    <a:pt x="314" y="1"/>
                    <a:pt x="0" y="315"/>
                    <a:pt x="0" y="694"/>
                  </a:cubicBezTo>
                  <a:cubicBezTo>
                    <a:pt x="0" y="1074"/>
                    <a:pt x="314" y="1388"/>
                    <a:pt x="694" y="1388"/>
                  </a:cubicBezTo>
                  <a:cubicBezTo>
                    <a:pt x="1073" y="1388"/>
                    <a:pt x="1387" y="1074"/>
                    <a:pt x="1387" y="694"/>
                  </a:cubicBezTo>
                  <a:cubicBezTo>
                    <a:pt x="1387" y="315"/>
                    <a:pt x="1073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999575" y="43246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1" y="1074"/>
                    <a:pt x="304" y="1388"/>
                    <a:pt x="694" y="1388"/>
                  </a:cubicBezTo>
                  <a:cubicBezTo>
                    <a:pt x="1074" y="1388"/>
                    <a:pt x="1388" y="1074"/>
                    <a:pt x="1388" y="694"/>
                  </a:cubicBezTo>
                  <a:cubicBezTo>
                    <a:pt x="1388" y="304"/>
                    <a:pt x="1074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2999575" y="406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694" y="0"/>
                  </a:moveTo>
                  <a:cubicBezTo>
                    <a:pt x="304" y="0"/>
                    <a:pt x="1" y="315"/>
                    <a:pt x="1" y="694"/>
                  </a:cubicBezTo>
                  <a:cubicBezTo>
                    <a:pt x="1" y="1073"/>
                    <a:pt x="304" y="1388"/>
                    <a:pt x="694" y="1388"/>
                  </a:cubicBezTo>
                  <a:cubicBezTo>
                    <a:pt x="1074" y="1388"/>
                    <a:pt x="1388" y="1073"/>
                    <a:pt x="1388" y="694"/>
                  </a:cubicBezTo>
                  <a:cubicBezTo>
                    <a:pt x="1388" y="315"/>
                    <a:pt x="1074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2999575" y="38127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1"/>
                  </a:moveTo>
                  <a:cubicBezTo>
                    <a:pt x="304" y="1"/>
                    <a:pt x="1" y="304"/>
                    <a:pt x="1" y="695"/>
                  </a:cubicBezTo>
                  <a:cubicBezTo>
                    <a:pt x="1" y="1074"/>
                    <a:pt x="304" y="1388"/>
                    <a:pt x="694" y="1388"/>
                  </a:cubicBezTo>
                  <a:cubicBezTo>
                    <a:pt x="1074" y="1388"/>
                    <a:pt x="1388" y="1074"/>
                    <a:pt x="1388" y="695"/>
                  </a:cubicBezTo>
                  <a:cubicBezTo>
                    <a:pt x="1388" y="304"/>
                    <a:pt x="1074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2999575" y="35566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1"/>
                  </a:moveTo>
                  <a:cubicBezTo>
                    <a:pt x="304" y="1"/>
                    <a:pt x="1" y="315"/>
                    <a:pt x="1" y="694"/>
                  </a:cubicBezTo>
                  <a:cubicBezTo>
                    <a:pt x="1" y="1074"/>
                    <a:pt x="304" y="1388"/>
                    <a:pt x="694" y="1388"/>
                  </a:cubicBezTo>
                  <a:cubicBezTo>
                    <a:pt x="1074" y="1388"/>
                    <a:pt x="1388" y="1074"/>
                    <a:pt x="1388" y="694"/>
                  </a:cubicBezTo>
                  <a:cubicBezTo>
                    <a:pt x="1388" y="315"/>
                    <a:pt x="1074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246175" y="4324600"/>
              <a:ext cx="40675" cy="34650"/>
            </a:xfrm>
            <a:custGeom>
              <a:avLst/>
              <a:gdLst/>
              <a:ahLst/>
              <a:cxnLst/>
              <a:rect l="l" t="t" r="r" b="b"/>
              <a:pathLst>
                <a:path w="1627" h="1386" extrusionOk="0">
                  <a:moveTo>
                    <a:pt x="694" y="1"/>
                  </a:moveTo>
                  <a:cubicBezTo>
                    <a:pt x="315" y="1"/>
                    <a:pt x="1" y="304"/>
                    <a:pt x="1" y="694"/>
                  </a:cubicBezTo>
                  <a:cubicBezTo>
                    <a:pt x="1" y="1112"/>
                    <a:pt x="342" y="1386"/>
                    <a:pt x="697" y="1386"/>
                  </a:cubicBezTo>
                  <a:cubicBezTo>
                    <a:pt x="868" y="1386"/>
                    <a:pt x="1042" y="1323"/>
                    <a:pt x="1182" y="1182"/>
                  </a:cubicBezTo>
                  <a:cubicBezTo>
                    <a:pt x="1627" y="749"/>
                    <a:pt x="1312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246175" y="4068525"/>
              <a:ext cx="40675" cy="34775"/>
            </a:xfrm>
            <a:custGeom>
              <a:avLst/>
              <a:gdLst/>
              <a:ahLst/>
              <a:cxnLst/>
              <a:rect l="l" t="t" r="r" b="b"/>
              <a:pathLst>
                <a:path w="1627" h="1391" extrusionOk="0">
                  <a:moveTo>
                    <a:pt x="694" y="0"/>
                  </a:moveTo>
                  <a:cubicBezTo>
                    <a:pt x="315" y="0"/>
                    <a:pt x="1" y="315"/>
                    <a:pt x="1" y="694"/>
                  </a:cubicBezTo>
                  <a:cubicBezTo>
                    <a:pt x="1" y="1112"/>
                    <a:pt x="342" y="1390"/>
                    <a:pt x="701" y="1390"/>
                  </a:cubicBezTo>
                  <a:cubicBezTo>
                    <a:pt x="873" y="1390"/>
                    <a:pt x="1049" y="1326"/>
                    <a:pt x="1193" y="1182"/>
                  </a:cubicBezTo>
                  <a:cubicBezTo>
                    <a:pt x="1627" y="748"/>
                    <a:pt x="1312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246175" y="3812700"/>
              <a:ext cx="40675" cy="34675"/>
            </a:xfrm>
            <a:custGeom>
              <a:avLst/>
              <a:gdLst/>
              <a:ahLst/>
              <a:cxnLst/>
              <a:rect l="l" t="t" r="r" b="b"/>
              <a:pathLst>
                <a:path w="1627" h="1387" extrusionOk="0">
                  <a:moveTo>
                    <a:pt x="694" y="1"/>
                  </a:moveTo>
                  <a:cubicBezTo>
                    <a:pt x="315" y="1"/>
                    <a:pt x="1" y="304"/>
                    <a:pt x="1" y="695"/>
                  </a:cubicBezTo>
                  <a:cubicBezTo>
                    <a:pt x="1" y="1112"/>
                    <a:pt x="342" y="1386"/>
                    <a:pt x="697" y="1386"/>
                  </a:cubicBezTo>
                  <a:cubicBezTo>
                    <a:pt x="868" y="1386"/>
                    <a:pt x="1042" y="1323"/>
                    <a:pt x="1182" y="1182"/>
                  </a:cubicBezTo>
                  <a:cubicBezTo>
                    <a:pt x="1627" y="749"/>
                    <a:pt x="1312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246175" y="3556625"/>
              <a:ext cx="40675" cy="34775"/>
            </a:xfrm>
            <a:custGeom>
              <a:avLst/>
              <a:gdLst/>
              <a:ahLst/>
              <a:cxnLst/>
              <a:rect l="l" t="t" r="r" b="b"/>
              <a:pathLst>
                <a:path w="1627" h="1391" extrusionOk="0">
                  <a:moveTo>
                    <a:pt x="694" y="1"/>
                  </a:moveTo>
                  <a:cubicBezTo>
                    <a:pt x="315" y="1"/>
                    <a:pt x="1" y="315"/>
                    <a:pt x="1" y="694"/>
                  </a:cubicBezTo>
                  <a:cubicBezTo>
                    <a:pt x="1" y="1112"/>
                    <a:pt x="342" y="1391"/>
                    <a:pt x="697" y="1391"/>
                  </a:cubicBezTo>
                  <a:cubicBezTo>
                    <a:pt x="868" y="1391"/>
                    <a:pt x="1042" y="1326"/>
                    <a:pt x="1182" y="1182"/>
                  </a:cubicBezTo>
                  <a:cubicBezTo>
                    <a:pt x="1627" y="749"/>
                    <a:pt x="1312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493050" y="4324600"/>
              <a:ext cx="40400" cy="34650"/>
            </a:xfrm>
            <a:custGeom>
              <a:avLst/>
              <a:gdLst/>
              <a:ahLst/>
              <a:cxnLst/>
              <a:rect l="l" t="t" r="r" b="b"/>
              <a:pathLst>
                <a:path w="1616" h="1386" extrusionOk="0">
                  <a:moveTo>
                    <a:pt x="694" y="1"/>
                  </a:moveTo>
                  <a:cubicBezTo>
                    <a:pt x="315" y="1"/>
                    <a:pt x="0" y="304"/>
                    <a:pt x="0" y="694"/>
                  </a:cubicBezTo>
                  <a:cubicBezTo>
                    <a:pt x="0" y="1112"/>
                    <a:pt x="342" y="1386"/>
                    <a:pt x="697" y="1386"/>
                  </a:cubicBezTo>
                  <a:cubicBezTo>
                    <a:pt x="868" y="1386"/>
                    <a:pt x="1041" y="1323"/>
                    <a:pt x="1182" y="1182"/>
                  </a:cubicBezTo>
                  <a:cubicBezTo>
                    <a:pt x="1616" y="749"/>
                    <a:pt x="1312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3493050" y="4068525"/>
              <a:ext cx="40400" cy="34775"/>
            </a:xfrm>
            <a:custGeom>
              <a:avLst/>
              <a:gdLst/>
              <a:ahLst/>
              <a:cxnLst/>
              <a:rect l="l" t="t" r="r" b="b"/>
              <a:pathLst>
                <a:path w="1616" h="1391" extrusionOk="0">
                  <a:moveTo>
                    <a:pt x="694" y="0"/>
                  </a:moveTo>
                  <a:cubicBezTo>
                    <a:pt x="315" y="0"/>
                    <a:pt x="0" y="315"/>
                    <a:pt x="0" y="694"/>
                  </a:cubicBezTo>
                  <a:cubicBezTo>
                    <a:pt x="0" y="1112"/>
                    <a:pt x="342" y="1390"/>
                    <a:pt x="697" y="1390"/>
                  </a:cubicBezTo>
                  <a:cubicBezTo>
                    <a:pt x="868" y="1390"/>
                    <a:pt x="1041" y="1326"/>
                    <a:pt x="1182" y="1182"/>
                  </a:cubicBezTo>
                  <a:cubicBezTo>
                    <a:pt x="1616" y="748"/>
                    <a:pt x="1312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3493050" y="3812700"/>
              <a:ext cx="40400" cy="34675"/>
            </a:xfrm>
            <a:custGeom>
              <a:avLst/>
              <a:gdLst/>
              <a:ahLst/>
              <a:cxnLst/>
              <a:rect l="l" t="t" r="r" b="b"/>
              <a:pathLst>
                <a:path w="1616" h="1387" extrusionOk="0">
                  <a:moveTo>
                    <a:pt x="694" y="1"/>
                  </a:moveTo>
                  <a:cubicBezTo>
                    <a:pt x="315" y="1"/>
                    <a:pt x="0" y="304"/>
                    <a:pt x="0" y="695"/>
                  </a:cubicBezTo>
                  <a:cubicBezTo>
                    <a:pt x="0" y="1112"/>
                    <a:pt x="342" y="1386"/>
                    <a:pt x="697" y="1386"/>
                  </a:cubicBezTo>
                  <a:cubicBezTo>
                    <a:pt x="868" y="1386"/>
                    <a:pt x="1041" y="1323"/>
                    <a:pt x="1182" y="1182"/>
                  </a:cubicBezTo>
                  <a:cubicBezTo>
                    <a:pt x="1616" y="749"/>
                    <a:pt x="1312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3493050" y="3556625"/>
              <a:ext cx="40400" cy="34775"/>
            </a:xfrm>
            <a:custGeom>
              <a:avLst/>
              <a:gdLst/>
              <a:ahLst/>
              <a:cxnLst/>
              <a:rect l="l" t="t" r="r" b="b"/>
              <a:pathLst>
                <a:path w="1616" h="1391" extrusionOk="0">
                  <a:moveTo>
                    <a:pt x="694" y="1"/>
                  </a:moveTo>
                  <a:cubicBezTo>
                    <a:pt x="315" y="1"/>
                    <a:pt x="0" y="315"/>
                    <a:pt x="0" y="694"/>
                  </a:cubicBezTo>
                  <a:cubicBezTo>
                    <a:pt x="0" y="1112"/>
                    <a:pt x="342" y="1391"/>
                    <a:pt x="697" y="1391"/>
                  </a:cubicBezTo>
                  <a:cubicBezTo>
                    <a:pt x="868" y="1391"/>
                    <a:pt x="1041" y="1326"/>
                    <a:pt x="1182" y="1182"/>
                  </a:cubicBezTo>
                  <a:cubicBezTo>
                    <a:pt x="1616" y="749"/>
                    <a:pt x="1312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Google Shape;544;p29"/>
          <p:cNvSpPr/>
          <p:nvPr/>
        </p:nvSpPr>
        <p:spPr>
          <a:xfrm>
            <a:off x="6375425" y="-3830"/>
            <a:ext cx="387352" cy="1826756"/>
          </a:xfrm>
          <a:custGeom>
            <a:avLst/>
            <a:gdLst/>
            <a:ahLst/>
            <a:cxnLst/>
            <a:rect l="l" t="t" r="r" b="b"/>
            <a:pathLst>
              <a:path w="14385" h="14374" extrusionOk="0">
                <a:moveTo>
                  <a:pt x="1" y="1"/>
                </a:moveTo>
                <a:lnTo>
                  <a:pt x="1" y="14374"/>
                </a:lnTo>
                <a:lnTo>
                  <a:pt x="14385" y="14374"/>
                </a:lnTo>
                <a:lnTo>
                  <a:pt x="1438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22;p29">
            <a:extLst>
              <a:ext uri="{FF2B5EF4-FFF2-40B4-BE49-F238E27FC236}">
                <a16:creationId xmlns:a16="http://schemas.microsoft.com/office/drawing/2014/main" id="{20789FF7-8850-4C5E-A683-FB74F5AB337A}"/>
              </a:ext>
            </a:extLst>
          </p:cNvPr>
          <p:cNvSpPr txBox="1">
            <a:spLocks/>
          </p:cNvSpPr>
          <p:nvPr/>
        </p:nvSpPr>
        <p:spPr>
          <a:xfrm>
            <a:off x="670904" y="3792507"/>
            <a:ext cx="2464821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id-ID" b="1" dirty="0"/>
              <a:t>Nabila Putri Listyanto</a:t>
            </a:r>
            <a:endParaRPr lang="en-US" b="1" dirty="0"/>
          </a:p>
        </p:txBody>
      </p:sp>
      <p:pic>
        <p:nvPicPr>
          <p:cNvPr id="1026" name="Picture 2" descr="IDX partners - Algoritma">
            <a:extLst>
              <a:ext uri="{FF2B5EF4-FFF2-40B4-BE49-F238E27FC236}">
                <a16:creationId xmlns:a16="http://schemas.microsoft.com/office/drawing/2014/main" id="{ECEBB633-CD62-4167-8A6D-0CFF896F3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61" b="32967"/>
          <a:stretch/>
        </p:blipFill>
        <p:spPr bwMode="auto">
          <a:xfrm>
            <a:off x="2038341" y="95284"/>
            <a:ext cx="1270254" cy="4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rapa Biaya Rakamin Academy? Cek Disini Sekarang | Danacita">
            <a:extLst>
              <a:ext uri="{FF2B5EF4-FFF2-40B4-BE49-F238E27FC236}">
                <a16:creationId xmlns:a16="http://schemas.microsoft.com/office/drawing/2014/main" id="{BC6A3F6D-2BD3-4675-A127-20B7F4E6B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9" y="98451"/>
            <a:ext cx="1023728" cy="40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59;p13">
            <a:extLst>
              <a:ext uri="{FF2B5EF4-FFF2-40B4-BE49-F238E27FC236}">
                <a16:creationId xmlns:a16="http://schemas.microsoft.com/office/drawing/2014/main" id="{AFEB22BE-561C-4356-A3B5-8925BA3AABAF}"/>
              </a:ext>
            </a:extLst>
          </p:cNvPr>
          <p:cNvSpPr txBox="1"/>
          <p:nvPr/>
        </p:nvSpPr>
        <p:spPr>
          <a:xfrm>
            <a:off x="1821667" y="95284"/>
            <a:ext cx="24687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dirty="0">
              <a:solidFill>
                <a:schemeClr val="accent2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D316E7-7B0A-46E5-98BF-71B86BD54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0" t="34576" r="38347" b="49438"/>
          <a:stretch/>
        </p:blipFill>
        <p:spPr>
          <a:xfrm>
            <a:off x="3227148" y="4196845"/>
            <a:ext cx="3240000" cy="822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4F04C-A54A-4A04-AECB-D62991054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" t="9685" r="78133" b="69659"/>
          <a:stretch/>
        </p:blipFill>
        <p:spPr>
          <a:xfrm>
            <a:off x="340994" y="796290"/>
            <a:ext cx="1945005" cy="1062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D0699E-ED09-46CF-81C0-DFA540BB64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42" t="432" r="29765" b="27909"/>
          <a:stretch/>
        </p:blipFill>
        <p:spPr>
          <a:xfrm>
            <a:off x="285192" y="2072640"/>
            <a:ext cx="2684880" cy="2679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1620F-F473-429E-B91A-A7CEC48F7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843" t="437" r="30079" b="28472"/>
          <a:stretch/>
        </p:blipFill>
        <p:spPr>
          <a:xfrm>
            <a:off x="3213794" y="728979"/>
            <a:ext cx="3382077" cy="33744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239625D-7C6E-4340-A523-0BE15CF83D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853723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</a:t>
            </a:r>
            <a:r>
              <a:rPr lang="id-ID" sz="1600" b="1" dirty="0" err="1">
                <a:solidFill>
                  <a:schemeClr val="bg1"/>
                </a:solidFill>
              </a:rPr>
              <a:t>Connect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Staging</a:t>
            </a:r>
            <a:r>
              <a:rPr lang="id-ID" sz="1600" b="1" dirty="0">
                <a:solidFill>
                  <a:schemeClr val="bg1"/>
                </a:solidFill>
              </a:rPr>
              <a:t> DB </a:t>
            </a:r>
            <a:r>
              <a:rPr lang="id-ID" sz="1600" b="1" dirty="0" err="1">
                <a:solidFill>
                  <a:schemeClr val="bg1"/>
                </a:solidFill>
              </a:rPr>
              <a:t>from</a:t>
            </a:r>
            <a:r>
              <a:rPr lang="id-ID" sz="1600" b="1" dirty="0">
                <a:solidFill>
                  <a:schemeClr val="bg1"/>
                </a:solidFill>
              </a:rPr>
              <a:t> SQL Server </a:t>
            </a:r>
            <a:r>
              <a:rPr lang="id-ID" sz="1600" b="1" dirty="0" err="1">
                <a:solidFill>
                  <a:schemeClr val="bg1"/>
                </a:solidFill>
              </a:rPr>
              <a:t>to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Talend</a:t>
            </a:r>
            <a:endParaRPr lang="id-ID" sz="1600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0D46AC-B223-4807-9021-FF0456F79523}"/>
              </a:ext>
            </a:extLst>
          </p:cNvPr>
          <p:cNvCxnSpPr>
            <a:cxnSpLocks/>
          </p:cNvCxnSpPr>
          <p:nvPr/>
        </p:nvCxnSpPr>
        <p:spPr>
          <a:xfrm flipH="1">
            <a:off x="1044000" y="1316736"/>
            <a:ext cx="583632" cy="1181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A935A54-9917-4A45-8BD2-2099D079E1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8" t="14482" r="85964" b="77162"/>
          <a:stretch/>
        </p:blipFill>
        <p:spPr>
          <a:xfrm>
            <a:off x="6975425" y="2356862"/>
            <a:ext cx="1201348" cy="42977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76A009-4746-4F7D-88D3-B5BCE92B9352}"/>
              </a:ext>
            </a:extLst>
          </p:cNvPr>
          <p:cNvCxnSpPr/>
          <p:nvPr/>
        </p:nvCxnSpPr>
        <p:spPr>
          <a:xfrm flipV="1">
            <a:off x="2008800" y="1418400"/>
            <a:ext cx="1218348" cy="316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DB36F3-700C-4BEC-8B54-2DD61C3BE19E}"/>
              </a:ext>
            </a:extLst>
          </p:cNvPr>
          <p:cNvCxnSpPr>
            <a:cxnSpLocks/>
          </p:cNvCxnSpPr>
          <p:nvPr/>
        </p:nvCxnSpPr>
        <p:spPr>
          <a:xfrm>
            <a:off x="6184800" y="2887200"/>
            <a:ext cx="0" cy="186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96540E-6B97-400B-ADD0-20DE55164035}"/>
              </a:ext>
            </a:extLst>
          </p:cNvPr>
          <p:cNvCxnSpPr>
            <a:cxnSpLocks/>
          </p:cNvCxnSpPr>
          <p:nvPr/>
        </p:nvCxnSpPr>
        <p:spPr>
          <a:xfrm flipV="1">
            <a:off x="5860923" y="2786638"/>
            <a:ext cx="1216677" cy="1142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CB4B40F-4199-45BF-BC11-4680EF5BB143}"/>
              </a:ext>
            </a:extLst>
          </p:cNvPr>
          <p:cNvSpPr/>
          <p:nvPr/>
        </p:nvSpPr>
        <p:spPr>
          <a:xfrm>
            <a:off x="2008800" y="721203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5412ED6-4245-4D27-BB21-B6DBB2CD178D}"/>
              </a:ext>
            </a:extLst>
          </p:cNvPr>
          <p:cNvSpPr/>
          <p:nvPr/>
        </p:nvSpPr>
        <p:spPr>
          <a:xfrm>
            <a:off x="1458216" y="3475115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22FB7FE-99C3-495C-BAAE-0E56D59D0089}"/>
              </a:ext>
            </a:extLst>
          </p:cNvPr>
          <p:cNvSpPr/>
          <p:nvPr/>
        </p:nvSpPr>
        <p:spPr>
          <a:xfrm>
            <a:off x="5500923" y="619700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C953E3E-D596-4DF3-8369-5188FC40EF13}"/>
              </a:ext>
            </a:extLst>
          </p:cNvPr>
          <p:cNvSpPr/>
          <p:nvPr/>
        </p:nvSpPr>
        <p:spPr>
          <a:xfrm>
            <a:off x="6285661" y="4354978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03C47E-B2DC-4593-B159-C60062B7523E}"/>
              </a:ext>
            </a:extLst>
          </p:cNvPr>
          <p:cNvSpPr/>
          <p:nvPr/>
        </p:nvSpPr>
        <p:spPr>
          <a:xfrm>
            <a:off x="7816773" y="2138400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13148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48BD89-16D6-4DED-9473-C6C53E015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38" t="25895" r="32362" b="58005"/>
          <a:stretch/>
        </p:blipFill>
        <p:spPr>
          <a:xfrm>
            <a:off x="3304686" y="4161477"/>
            <a:ext cx="3218698" cy="8280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EE1B1D-0C9D-4340-935F-64986D340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0" t="623" r="29921" b="28329"/>
          <a:stretch/>
        </p:blipFill>
        <p:spPr>
          <a:xfrm>
            <a:off x="3193540" y="750569"/>
            <a:ext cx="3359659" cy="3350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5DB4EE-FB0F-46AD-B427-B9E2FDC80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22" t="583" r="29921" b="28329"/>
          <a:stretch/>
        </p:blipFill>
        <p:spPr>
          <a:xfrm>
            <a:off x="286512" y="2053590"/>
            <a:ext cx="2704502" cy="2679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4F04C-A54A-4A04-AECB-D62991054C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" t="9685" r="78133" b="69659"/>
          <a:stretch/>
        </p:blipFill>
        <p:spPr>
          <a:xfrm>
            <a:off x="340994" y="796290"/>
            <a:ext cx="1945005" cy="1062448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239625D-7C6E-4340-A523-0BE15CF83D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184800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</a:t>
            </a:r>
            <a:r>
              <a:rPr lang="id-ID" sz="1600" b="1" dirty="0" err="1">
                <a:solidFill>
                  <a:schemeClr val="bg1"/>
                </a:solidFill>
              </a:rPr>
              <a:t>Connect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DWH_Project</a:t>
            </a:r>
            <a:r>
              <a:rPr lang="id-ID" sz="1600" b="1" dirty="0">
                <a:solidFill>
                  <a:schemeClr val="bg1"/>
                </a:solidFill>
              </a:rPr>
              <a:t> DB </a:t>
            </a:r>
            <a:r>
              <a:rPr lang="id-ID" sz="1600" b="1" dirty="0" err="1">
                <a:solidFill>
                  <a:schemeClr val="bg1"/>
                </a:solidFill>
              </a:rPr>
              <a:t>from</a:t>
            </a:r>
            <a:r>
              <a:rPr lang="id-ID" sz="1600" b="1" dirty="0">
                <a:solidFill>
                  <a:schemeClr val="bg1"/>
                </a:solidFill>
              </a:rPr>
              <a:t> SQL Server </a:t>
            </a:r>
            <a:r>
              <a:rPr lang="id-ID" sz="1600" b="1" dirty="0" err="1">
                <a:solidFill>
                  <a:schemeClr val="bg1"/>
                </a:solidFill>
              </a:rPr>
              <a:t>to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Talend</a:t>
            </a:r>
            <a:endParaRPr lang="id-ID" sz="1600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0D46AC-B223-4807-9021-FF0456F79523}"/>
              </a:ext>
            </a:extLst>
          </p:cNvPr>
          <p:cNvCxnSpPr>
            <a:cxnSpLocks/>
          </p:cNvCxnSpPr>
          <p:nvPr/>
        </p:nvCxnSpPr>
        <p:spPr>
          <a:xfrm flipH="1">
            <a:off x="1044000" y="1316736"/>
            <a:ext cx="583632" cy="1181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A935A54-9917-4A45-8BD2-2099D079E1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8" t="14482" r="85964" b="77162"/>
          <a:stretch/>
        </p:blipFill>
        <p:spPr>
          <a:xfrm>
            <a:off x="6975425" y="2356862"/>
            <a:ext cx="1201348" cy="42977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76A009-4746-4F7D-88D3-B5BCE92B9352}"/>
              </a:ext>
            </a:extLst>
          </p:cNvPr>
          <p:cNvCxnSpPr/>
          <p:nvPr/>
        </p:nvCxnSpPr>
        <p:spPr>
          <a:xfrm flipV="1">
            <a:off x="2008800" y="1418400"/>
            <a:ext cx="1218348" cy="316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DB36F3-700C-4BEC-8B54-2DD61C3BE19E}"/>
              </a:ext>
            </a:extLst>
          </p:cNvPr>
          <p:cNvCxnSpPr>
            <a:cxnSpLocks/>
          </p:cNvCxnSpPr>
          <p:nvPr/>
        </p:nvCxnSpPr>
        <p:spPr>
          <a:xfrm>
            <a:off x="6184800" y="2887200"/>
            <a:ext cx="0" cy="186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96540E-6B97-400B-ADD0-20DE55164035}"/>
              </a:ext>
            </a:extLst>
          </p:cNvPr>
          <p:cNvCxnSpPr>
            <a:cxnSpLocks/>
          </p:cNvCxnSpPr>
          <p:nvPr/>
        </p:nvCxnSpPr>
        <p:spPr>
          <a:xfrm flipV="1">
            <a:off x="5860923" y="2786638"/>
            <a:ext cx="1216677" cy="1142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CB4B40F-4199-45BF-BC11-4680EF5BB143}"/>
              </a:ext>
            </a:extLst>
          </p:cNvPr>
          <p:cNvSpPr/>
          <p:nvPr/>
        </p:nvSpPr>
        <p:spPr>
          <a:xfrm>
            <a:off x="2008800" y="721203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5412ED6-4245-4D27-BB21-B6DBB2CD178D}"/>
              </a:ext>
            </a:extLst>
          </p:cNvPr>
          <p:cNvSpPr/>
          <p:nvPr/>
        </p:nvSpPr>
        <p:spPr>
          <a:xfrm>
            <a:off x="1458216" y="3475115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22FB7FE-99C3-495C-BAAE-0E56D59D0089}"/>
              </a:ext>
            </a:extLst>
          </p:cNvPr>
          <p:cNvSpPr/>
          <p:nvPr/>
        </p:nvSpPr>
        <p:spPr>
          <a:xfrm>
            <a:off x="5500923" y="619700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C953E3E-D596-4DF3-8369-5188FC40EF13}"/>
              </a:ext>
            </a:extLst>
          </p:cNvPr>
          <p:cNvSpPr/>
          <p:nvPr/>
        </p:nvSpPr>
        <p:spPr>
          <a:xfrm>
            <a:off x="6285661" y="4354978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03C47E-B2DC-4593-B159-C60062B7523E}"/>
              </a:ext>
            </a:extLst>
          </p:cNvPr>
          <p:cNvSpPr/>
          <p:nvPr/>
        </p:nvSpPr>
        <p:spPr>
          <a:xfrm>
            <a:off x="7816773" y="2138400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610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5">
            <a:extLst>
              <a:ext uri="{FF2B5EF4-FFF2-40B4-BE49-F238E27FC236}">
                <a16:creationId xmlns:a16="http://schemas.microsoft.com/office/drawing/2014/main" id="{3239625D-7C6E-4340-A523-0BE15CF83D82}"/>
              </a:ext>
            </a:extLst>
          </p:cNvPr>
          <p:cNvSpPr txBox="1">
            <a:spLocks/>
          </p:cNvSpPr>
          <p:nvPr/>
        </p:nvSpPr>
        <p:spPr>
          <a:xfrm>
            <a:off x="0" y="-28800"/>
            <a:ext cx="4802399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</a:t>
            </a:r>
            <a:r>
              <a:rPr lang="id-ID" sz="1600" b="1" dirty="0" err="1">
                <a:solidFill>
                  <a:schemeClr val="bg1"/>
                </a:solidFill>
              </a:rPr>
              <a:t>Retrieve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Schema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on</a:t>
            </a:r>
            <a:r>
              <a:rPr lang="id-ID" sz="1600" b="1" dirty="0">
                <a:solidFill>
                  <a:schemeClr val="bg1"/>
                </a:solidFill>
              </a:rPr>
              <a:t> DB </a:t>
            </a:r>
            <a:r>
              <a:rPr lang="id-ID" sz="1600" b="1" dirty="0" err="1">
                <a:solidFill>
                  <a:schemeClr val="bg1"/>
                </a:solidFill>
              </a:rPr>
              <a:t>Connections</a:t>
            </a:r>
            <a:endParaRPr lang="id-ID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445A5-881D-4C6E-BC6C-9DAB332D2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t="28976" r="71890" b="48907"/>
          <a:stretch/>
        </p:blipFill>
        <p:spPr>
          <a:xfrm>
            <a:off x="542761" y="703731"/>
            <a:ext cx="2498400" cy="113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0600C-EA7C-468C-BC3A-3A1C2E2D5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23" t="5740" r="25905" b="27069"/>
          <a:stretch/>
        </p:blipFill>
        <p:spPr>
          <a:xfrm>
            <a:off x="452716" y="2039540"/>
            <a:ext cx="3234330" cy="26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5303A-0B06-4378-8D57-BD79738BE4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44" t="5319" r="25827" b="26175"/>
          <a:stretch/>
        </p:blipFill>
        <p:spPr>
          <a:xfrm>
            <a:off x="4052851" y="675153"/>
            <a:ext cx="2992061" cy="2456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DFC24C-4E31-4493-8CEB-9B34B096DB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93" t="1400" r="26693" b="30988"/>
          <a:stretch/>
        </p:blipFill>
        <p:spPr>
          <a:xfrm>
            <a:off x="5631284" y="2404800"/>
            <a:ext cx="3060000" cy="24965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AA5B8A-4CF5-4656-99E6-E7E785489E51}"/>
              </a:ext>
            </a:extLst>
          </p:cNvPr>
          <p:cNvCxnSpPr>
            <a:cxnSpLocks/>
          </p:cNvCxnSpPr>
          <p:nvPr/>
        </p:nvCxnSpPr>
        <p:spPr>
          <a:xfrm>
            <a:off x="2164080" y="1135380"/>
            <a:ext cx="518160" cy="1805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0196AB-4C18-4DC2-B8A7-9215A6F9BD0A}"/>
              </a:ext>
            </a:extLst>
          </p:cNvPr>
          <p:cNvCxnSpPr/>
          <p:nvPr/>
        </p:nvCxnSpPr>
        <p:spPr>
          <a:xfrm flipV="1">
            <a:off x="2682240" y="2118360"/>
            <a:ext cx="1706880" cy="2377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EF4F79-EB2F-4E96-B934-E294DB125138}"/>
              </a:ext>
            </a:extLst>
          </p:cNvPr>
          <p:cNvCxnSpPr/>
          <p:nvPr/>
        </p:nvCxnSpPr>
        <p:spPr>
          <a:xfrm flipV="1">
            <a:off x="2682240" y="3779520"/>
            <a:ext cx="3230880" cy="716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6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DF67D-66CD-430A-9FDA-0EB16E4C0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86" t="23377" r="27481" b="35188"/>
          <a:stretch/>
        </p:blipFill>
        <p:spPr>
          <a:xfrm>
            <a:off x="3955522" y="1221165"/>
            <a:ext cx="3726878" cy="2451458"/>
          </a:xfrm>
          <a:prstGeom prst="rect">
            <a:avLst/>
          </a:prstGeom>
        </p:spPr>
      </p:pic>
      <p:sp>
        <p:nvSpPr>
          <p:cNvPr id="577" name="Google Shape;577;p32"/>
          <p:cNvSpPr txBox="1">
            <a:spLocks noGrp="1"/>
          </p:cNvSpPr>
          <p:nvPr>
            <p:ph type="subTitle" idx="1"/>
          </p:nvPr>
        </p:nvSpPr>
        <p:spPr>
          <a:xfrm>
            <a:off x="1650197" y="2468875"/>
            <a:ext cx="1733803" cy="438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100" b="0" dirty="0"/>
              <a:t>Job Designs &gt; Create Job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1726E-0418-4D09-A4C7-99E8A80F0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" t="9690" r="77717" b="70463"/>
          <a:stretch/>
        </p:blipFill>
        <p:spPr>
          <a:xfrm>
            <a:off x="1316920" y="1265964"/>
            <a:ext cx="2278319" cy="1174197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1A8820EB-1C4B-46A7-839D-6B99F8CF54AE}"/>
              </a:ext>
            </a:extLst>
          </p:cNvPr>
          <p:cNvSpPr txBox="1">
            <a:spLocks/>
          </p:cNvSpPr>
          <p:nvPr/>
        </p:nvSpPr>
        <p:spPr>
          <a:xfrm>
            <a:off x="1" y="-28800"/>
            <a:ext cx="3240000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</a:t>
            </a:r>
            <a:r>
              <a:rPr lang="id-ID" sz="1600" b="1" dirty="0" err="1">
                <a:solidFill>
                  <a:schemeClr val="bg1"/>
                </a:solidFill>
              </a:rPr>
              <a:t>Create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an</a:t>
            </a:r>
            <a:r>
              <a:rPr lang="id-ID" sz="1600" b="1" dirty="0">
                <a:solidFill>
                  <a:schemeClr val="bg1"/>
                </a:solidFill>
              </a:rPr>
              <a:t> ETL </a:t>
            </a:r>
            <a:r>
              <a:rPr lang="id-ID" sz="1600" b="1" dirty="0" err="1">
                <a:solidFill>
                  <a:schemeClr val="bg1"/>
                </a:solidFill>
              </a:rPr>
              <a:t>Job</a:t>
            </a:r>
            <a:endParaRPr lang="id-ID" sz="16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464F7D-03E0-4137-9596-D3DBE5952712}"/>
              </a:ext>
            </a:extLst>
          </p:cNvPr>
          <p:cNvCxnSpPr>
            <a:cxnSpLocks/>
          </p:cNvCxnSpPr>
          <p:nvPr/>
        </p:nvCxnSpPr>
        <p:spPr>
          <a:xfrm>
            <a:off x="2556960" y="1603785"/>
            <a:ext cx="1608725" cy="265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7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6A2906-8EDE-4765-81C4-ED89123E7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64" t="9379" r="1496" b="29589"/>
          <a:stretch/>
        </p:blipFill>
        <p:spPr>
          <a:xfrm>
            <a:off x="546902" y="780562"/>
            <a:ext cx="1461600" cy="4001450"/>
          </a:xfrm>
          <a:prstGeom prst="rect">
            <a:avLst/>
          </a:prstGeom>
        </p:spPr>
      </p:pic>
      <p:sp>
        <p:nvSpPr>
          <p:cNvPr id="577" name="Google Shape;577;p32"/>
          <p:cNvSpPr txBox="1">
            <a:spLocks noGrp="1"/>
          </p:cNvSpPr>
          <p:nvPr>
            <p:ph type="subTitle" idx="4294967295"/>
          </p:nvPr>
        </p:nvSpPr>
        <p:spPr>
          <a:xfrm>
            <a:off x="4437222" y="643402"/>
            <a:ext cx="3723798" cy="1520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Create a job in Talend using the </a:t>
            </a:r>
            <a:r>
              <a:rPr lang="en-US" sz="1100" dirty="0" err="1"/>
              <a:t>tMSSqlInput</a:t>
            </a:r>
            <a:r>
              <a:rPr lang="en-US" sz="1100" dirty="0"/>
              <a:t> and </a:t>
            </a:r>
            <a:r>
              <a:rPr lang="en-US" sz="1100" dirty="0" err="1"/>
              <a:t>tMSSqlOutput</a:t>
            </a:r>
            <a:r>
              <a:rPr lang="en-US" sz="1100" dirty="0"/>
              <a:t> components to move data from the source (staging) to the target (</a:t>
            </a:r>
            <a:r>
              <a:rPr lang="en-US" sz="1100" dirty="0" err="1"/>
              <a:t>DWH_Project</a:t>
            </a:r>
            <a:r>
              <a:rPr lang="en-US" sz="1100" dirty="0"/>
              <a:t>). However, specifically for the </a:t>
            </a:r>
            <a:r>
              <a:rPr lang="en-US" sz="1100" dirty="0" err="1"/>
              <a:t>DimCustomer</a:t>
            </a:r>
            <a:r>
              <a:rPr lang="en-US" sz="1100" dirty="0"/>
              <a:t> table, add another component called </a:t>
            </a:r>
            <a:r>
              <a:rPr lang="en-US" sz="1100" dirty="0" err="1"/>
              <a:t>tMap</a:t>
            </a:r>
            <a:r>
              <a:rPr lang="en-US" sz="1100" dirty="0"/>
              <a:t>.</a:t>
            </a:r>
            <a:r>
              <a:rPr lang="id-ID" sz="1100" dirty="0"/>
              <a:t> B</a:t>
            </a:r>
            <a:r>
              <a:rPr lang="en-US" sz="1100" dirty="0"/>
              <a:t>y using the Palette menu in Talend Studio, you can easily find and add the required components such as </a:t>
            </a:r>
            <a:r>
              <a:rPr lang="en-US" sz="1100" dirty="0" err="1"/>
              <a:t>tMSSqlInput</a:t>
            </a:r>
            <a:r>
              <a:rPr lang="en-US" sz="1100" dirty="0"/>
              <a:t>, </a:t>
            </a:r>
            <a:r>
              <a:rPr lang="en-US" sz="1100" dirty="0" err="1"/>
              <a:t>tMSSqlOutput</a:t>
            </a:r>
            <a:r>
              <a:rPr lang="en-US" sz="1100" dirty="0"/>
              <a:t>, and </a:t>
            </a:r>
            <a:r>
              <a:rPr lang="en-US" sz="1100" dirty="0" err="1"/>
              <a:t>tMap</a:t>
            </a:r>
            <a:r>
              <a:rPr lang="en-US" sz="1100" dirty="0"/>
              <a:t> to create the job.</a:t>
            </a:r>
            <a:endParaRPr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FC2FFB-4513-4784-997F-466DED93D6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52" t="9379" r="14803" b="53946"/>
          <a:stretch/>
        </p:blipFill>
        <p:spPr>
          <a:xfrm>
            <a:off x="2539523" y="2257682"/>
            <a:ext cx="5805660" cy="2191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BFAC4C-40B1-4908-BD5A-53960E183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06" t="9579" r="898" b="70463"/>
          <a:stretch/>
        </p:blipFill>
        <p:spPr>
          <a:xfrm>
            <a:off x="2526902" y="780562"/>
            <a:ext cx="1548000" cy="13168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7080F2-5663-4BA2-8C8B-34FF608808AB}"/>
              </a:ext>
            </a:extLst>
          </p:cNvPr>
          <p:cNvSpPr/>
          <p:nvPr/>
        </p:nvSpPr>
        <p:spPr>
          <a:xfrm>
            <a:off x="543560" y="3195320"/>
            <a:ext cx="1463040" cy="161290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64CF4-0BEA-42F3-A300-F4E75DC93286}"/>
              </a:ext>
            </a:extLst>
          </p:cNvPr>
          <p:cNvSpPr/>
          <p:nvPr/>
        </p:nvSpPr>
        <p:spPr>
          <a:xfrm>
            <a:off x="543560" y="3504856"/>
            <a:ext cx="1463040" cy="161290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9EC1C-27A8-4AE2-9569-4BCF6217B847}"/>
              </a:ext>
            </a:extLst>
          </p:cNvPr>
          <p:cNvSpPr/>
          <p:nvPr/>
        </p:nvSpPr>
        <p:spPr>
          <a:xfrm>
            <a:off x="2526902" y="1628648"/>
            <a:ext cx="1463040" cy="161290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37EB1E41-F295-4A27-BBA8-D28DFAE9CF08}"/>
              </a:ext>
            </a:extLst>
          </p:cNvPr>
          <p:cNvSpPr txBox="1">
            <a:spLocks/>
          </p:cNvSpPr>
          <p:nvPr/>
        </p:nvSpPr>
        <p:spPr>
          <a:xfrm>
            <a:off x="0" y="-28800"/>
            <a:ext cx="4687200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</a:t>
            </a:r>
            <a:r>
              <a:rPr lang="id-ID" sz="1600" b="1" dirty="0" err="1">
                <a:solidFill>
                  <a:schemeClr val="bg1"/>
                </a:solidFill>
              </a:rPr>
              <a:t>Create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Components</a:t>
            </a:r>
            <a:r>
              <a:rPr lang="id-ID" sz="1600" b="1" dirty="0">
                <a:solidFill>
                  <a:schemeClr val="bg1"/>
                </a:solidFill>
              </a:rPr>
              <a:t> in </a:t>
            </a:r>
            <a:r>
              <a:rPr lang="id-ID" sz="1600" b="1" dirty="0" err="1">
                <a:solidFill>
                  <a:schemeClr val="bg1"/>
                </a:solidFill>
              </a:rPr>
              <a:t>an</a:t>
            </a:r>
            <a:r>
              <a:rPr lang="id-ID" sz="1600" b="1" dirty="0">
                <a:solidFill>
                  <a:schemeClr val="bg1"/>
                </a:solidFill>
              </a:rPr>
              <a:t> ETL </a:t>
            </a:r>
            <a:r>
              <a:rPr lang="id-ID" sz="1600" b="1" dirty="0" err="1">
                <a:solidFill>
                  <a:schemeClr val="bg1"/>
                </a:solidFill>
              </a:rPr>
              <a:t>Job</a:t>
            </a:r>
            <a:endParaRPr lang="id-ID" sz="1600" b="1" dirty="0">
              <a:solidFill>
                <a:schemeClr val="bg1"/>
              </a:solidFill>
            </a:endParaRPr>
          </a:p>
        </p:txBody>
      </p:sp>
      <p:sp>
        <p:nvSpPr>
          <p:cNvPr id="26" name="Google Shape;577;p32">
            <a:extLst>
              <a:ext uri="{FF2B5EF4-FFF2-40B4-BE49-F238E27FC236}">
                <a16:creationId xmlns:a16="http://schemas.microsoft.com/office/drawing/2014/main" id="{D040A74E-99DE-429E-AB12-73F0051A3A00}"/>
              </a:ext>
            </a:extLst>
          </p:cNvPr>
          <p:cNvSpPr txBox="1">
            <a:spLocks/>
          </p:cNvSpPr>
          <p:nvPr/>
        </p:nvSpPr>
        <p:spPr>
          <a:xfrm>
            <a:off x="2479700" y="4471960"/>
            <a:ext cx="4341598" cy="38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id-ID" sz="1100" dirty="0"/>
              <a:t>Picture </a:t>
            </a:r>
            <a:r>
              <a:rPr lang="id-ID" sz="1100" dirty="0" err="1"/>
              <a:t>above</a:t>
            </a:r>
            <a:r>
              <a:rPr lang="en-US" sz="1100" dirty="0"/>
              <a:t> is the result of creating an ETL job for all tables.</a:t>
            </a:r>
            <a:r>
              <a:rPr lang="id-ID" sz="1100" dirty="0"/>
              <a:t> 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9155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4F2908-C80F-4FE2-BE74-53BBF96ED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1" t="47032" r="15827" b="14331"/>
          <a:stretch/>
        </p:blipFill>
        <p:spPr>
          <a:xfrm>
            <a:off x="3884606" y="775940"/>
            <a:ext cx="4903200" cy="1987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CFCABC-AEBB-472C-967B-D1B9ABC84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51" t="47009" r="14911" b="19790"/>
          <a:stretch/>
        </p:blipFill>
        <p:spPr>
          <a:xfrm>
            <a:off x="3884606" y="3074723"/>
            <a:ext cx="4986979" cy="1707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DF148-64D2-4923-A452-CCDAE004CA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93" r="2290" b="7867"/>
          <a:stretch/>
        </p:blipFill>
        <p:spPr>
          <a:xfrm>
            <a:off x="453271" y="1821180"/>
            <a:ext cx="2688074" cy="750570"/>
          </a:xfrm>
          <a:prstGeom prst="rect">
            <a:avLst/>
          </a:prstGeom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6BA1D108-2FF6-414C-AE81-8E57B21E6B57}"/>
              </a:ext>
            </a:extLst>
          </p:cNvPr>
          <p:cNvSpPr txBox="1">
            <a:spLocks/>
          </p:cNvSpPr>
          <p:nvPr/>
        </p:nvSpPr>
        <p:spPr>
          <a:xfrm>
            <a:off x="1" y="-28800"/>
            <a:ext cx="6134399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C</a:t>
            </a:r>
            <a:r>
              <a:rPr lang="en-US" sz="1600" b="1" dirty="0" err="1">
                <a:solidFill>
                  <a:schemeClr val="bg1"/>
                </a:solidFill>
              </a:rPr>
              <a:t>onfigure</a:t>
            </a:r>
            <a:r>
              <a:rPr lang="en-US" sz="1600" b="1" dirty="0">
                <a:solidFill>
                  <a:schemeClr val="bg1"/>
                </a:solidFill>
              </a:rPr>
              <a:t> the </a:t>
            </a:r>
            <a:r>
              <a:rPr lang="id-ID" sz="1600" b="1" dirty="0">
                <a:solidFill>
                  <a:schemeClr val="bg1"/>
                </a:solidFill>
              </a:rPr>
              <a:t>P</a:t>
            </a:r>
            <a:r>
              <a:rPr lang="en-US" sz="1600" b="1" dirty="0" err="1">
                <a:solidFill>
                  <a:schemeClr val="bg1"/>
                </a:solidFill>
              </a:rPr>
              <a:t>roperties</a:t>
            </a:r>
            <a:r>
              <a:rPr lang="en-US" sz="1600" b="1" dirty="0">
                <a:solidFill>
                  <a:schemeClr val="bg1"/>
                </a:solidFill>
              </a:rPr>
              <a:t> of </a:t>
            </a:r>
            <a:r>
              <a:rPr lang="id-ID" sz="1600" b="1" dirty="0" err="1">
                <a:solidFill>
                  <a:schemeClr val="bg1"/>
                </a:solidFill>
              </a:rPr>
              <a:t>Product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id-ID" sz="1600" b="1" dirty="0">
                <a:solidFill>
                  <a:schemeClr val="bg1"/>
                </a:solidFill>
              </a:rPr>
              <a:t>C</a:t>
            </a:r>
            <a:r>
              <a:rPr lang="en-US" sz="1600" b="1" dirty="0" err="1">
                <a:solidFill>
                  <a:schemeClr val="bg1"/>
                </a:solidFill>
              </a:rPr>
              <a:t>omponent</a:t>
            </a:r>
            <a:r>
              <a:rPr lang="id-ID" sz="16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6" name="Google Shape;577;p32">
            <a:extLst>
              <a:ext uri="{FF2B5EF4-FFF2-40B4-BE49-F238E27FC236}">
                <a16:creationId xmlns:a16="http://schemas.microsoft.com/office/drawing/2014/main" id="{5BD1E7A1-0C9A-45ED-8F3F-69F508D5FB2E}"/>
              </a:ext>
            </a:extLst>
          </p:cNvPr>
          <p:cNvSpPr txBox="1">
            <a:spLocks/>
          </p:cNvSpPr>
          <p:nvPr/>
        </p:nvSpPr>
        <p:spPr>
          <a:xfrm>
            <a:off x="356194" y="2637532"/>
            <a:ext cx="2756764" cy="87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100" dirty="0"/>
              <a:t>Adjust the properties according to </a:t>
            </a:r>
            <a:r>
              <a:rPr lang="id-ID" sz="1100" dirty="0" err="1"/>
              <a:t>databases</a:t>
            </a:r>
            <a:r>
              <a:rPr lang="en-US" sz="1100" dirty="0"/>
              <a:t> by entering values, selecting options from drop-down menus, or configuring connections.</a:t>
            </a:r>
          </a:p>
        </p:txBody>
      </p:sp>
    </p:spTree>
    <p:extLst>
      <p:ext uri="{BB962C8B-B14F-4D97-AF65-F5344CB8AC3E}">
        <p14:creationId xmlns:p14="http://schemas.microsoft.com/office/powerpoint/2010/main" val="248500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A69491-46DA-4D29-A11E-FA5D53D67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" t="12231" r="3257" b="12996"/>
          <a:stretch/>
        </p:blipFill>
        <p:spPr>
          <a:xfrm>
            <a:off x="385460" y="1795950"/>
            <a:ext cx="2968681" cy="77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B2757-D6CF-43EC-A7B6-DD04719B4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0" t="49452" r="15827" b="17690"/>
          <a:stretch/>
        </p:blipFill>
        <p:spPr>
          <a:xfrm>
            <a:off x="3817563" y="2981332"/>
            <a:ext cx="4896000" cy="1690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A28F9F-F50A-4B5C-AA97-589867FAA8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46" t="50209" r="16063" b="11204"/>
          <a:stretch/>
        </p:blipFill>
        <p:spPr>
          <a:xfrm>
            <a:off x="3817563" y="737043"/>
            <a:ext cx="4872960" cy="1993050"/>
          </a:xfrm>
          <a:prstGeom prst="rect">
            <a:avLst/>
          </a:prstGeom>
        </p:spPr>
      </p:pic>
      <p:sp>
        <p:nvSpPr>
          <p:cNvPr id="19" name="Google Shape;577;p32">
            <a:extLst>
              <a:ext uri="{FF2B5EF4-FFF2-40B4-BE49-F238E27FC236}">
                <a16:creationId xmlns:a16="http://schemas.microsoft.com/office/drawing/2014/main" id="{F36E561A-C5D6-4680-AE9A-BD28E7BC6715}"/>
              </a:ext>
            </a:extLst>
          </p:cNvPr>
          <p:cNvSpPr txBox="1">
            <a:spLocks/>
          </p:cNvSpPr>
          <p:nvPr/>
        </p:nvSpPr>
        <p:spPr>
          <a:xfrm>
            <a:off x="356194" y="2637532"/>
            <a:ext cx="2756764" cy="87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100" dirty="0"/>
              <a:t>Adjust the properties according to </a:t>
            </a:r>
            <a:r>
              <a:rPr lang="id-ID" sz="1100" dirty="0" err="1"/>
              <a:t>databases</a:t>
            </a:r>
            <a:r>
              <a:rPr lang="en-US" sz="1100" dirty="0"/>
              <a:t> by entering values, selecting options from drop-down menus, or configuring connections.</a:t>
            </a: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E1C5B083-9333-4C2D-B923-3FD123B7C47D}"/>
              </a:ext>
            </a:extLst>
          </p:cNvPr>
          <p:cNvSpPr txBox="1">
            <a:spLocks/>
          </p:cNvSpPr>
          <p:nvPr/>
        </p:nvSpPr>
        <p:spPr>
          <a:xfrm>
            <a:off x="1" y="-28800"/>
            <a:ext cx="6292799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C</a:t>
            </a:r>
            <a:r>
              <a:rPr lang="en-US" sz="1600" b="1" dirty="0" err="1">
                <a:solidFill>
                  <a:schemeClr val="bg1"/>
                </a:solidFill>
              </a:rPr>
              <a:t>onfigure</a:t>
            </a:r>
            <a:r>
              <a:rPr lang="en-US" sz="1600" b="1" dirty="0">
                <a:solidFill>
                  <a:schemeClr val="bg1"/>
                </a:solidFill>
              </a:rPr>
              <a:t> the </a:t>
            </a:r>
            <a:r>
              <a:rPr lang="id-ID" sz="1600" b="1" dirty="0">
                <a:solidFill>
                  <a:schemeClr val="bg1"/>
                </a:solidFill>
              </a:rPr>
              <a:t>P</a:t>
            </a:r>
            <a:r>
              <a:rPr lang="en-US" sz="1600" b="1" dirty="0" err="1">
                <a:solidFill>
                  <a:schemeClr val="bg1"/>
                </a:solidFill>
              </a:rPr>
              <a:t>roperties</a:t>
            </a:r>
            <a:r>
              <a:rPr lang="en-US" sz="1600" b="1" dirty="0">
                <a:solidFill>
                  <a:schemeClr val="bg1"/>
                </a:solidFill>
              </a:rPr>
              <a:t> of </a:t>
            </a:r>
            <a:r>
              <a:rPr lang="id-ID" sz="1600" b="1" dirty="0" err="1">
                <a:solidFill>
                  <a:schemeClr val="bg1"/>
                </a:solidFill>
              </a:rPr>
              <a:t>Sales</a:t>
            </a:r>
            <a:r>
              <a:rPr lang="id-ID" sz="1600" b="1" dirty="0">
                <a:solidFill>
                  <a:schemeClr val="bg1"/>
                </a:solidFill>
              </a:rPr>
              <a:t> 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id-ID" sz="1600" b="1" dirty="0">
                <a:solidFill>
                  <a:schemeClr val="bg1"/>
                </a:solidFill>
              </a:rPr>
              <a:t>C</a:t>
            </a:r>
            <a:r>
              <a:rPr lang="en-US" sz="1600" b="1" dirty="0" err="1">
                <a:solidFill>
                  <a:schemeClr val="bg1"/>
                </a:solidFill>
              </a:rPr>
              <a:t>omponent</a:t>
            </a:r>
            <a:r>
              <a:rPr lang="id-ID" sz="1600" b="1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04666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F29F5C-ED6B-4971-865D-A76112A53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66" t="49482" r="15917" b="17185"/>
          <a:stretch/>
        </p:blipFill>
        <p:spPr>
          <a:xfrm>
            <a:off x="3653527" y="2891790"/>
            <a:ext cx="4884420" cy="171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0155B-0C39-4F78-9A10-5AC437E05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" t="9289" r="1172" b="6388"/>
          <a:stretch/>
        </p:blipFill>
        <p:spPr>
          <a:xfrm>
            <a:off x="324781" y="1819910"/>
            <a:ext cx="2951480" cy="751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24C5B-4EC4-4DD9-9034-18F3DEC67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66" t="49778" r="15917" b="11259"/>
          <a:stretch/>
        </p:blipFill>
        <p:spPr>
          <a:xfrm>
            <a:off x="3676124" y="663937"/>
            <a:ext cx="4884420" cy="2004060"/>
          </a:xfrm>
          <a:prstGeom prst="rect">
            <a:avLst/>
          </a:prstGeom>
        </p:spPr>
      </p:pic>
      <p:sp>
        <p:nvSpPr>
          <p:cNvPr id="18" name="Google Shape;577;p32">
            <a:extLst>
              <a:ext uri="{FF2B5EF4-FFF2-40B4-BE49-F238E27FC236}">
                <a16:creationId xmlns:a16="http://schemas.microsoft.com/office/drawing/2014/main" id="{92B28CCD-2567-44B2-AF83-2137759FD59D}"/>
              </a:ext>
            </a:extLst>
          </p:cNvPr>
          <p:cNvSpPr txBox="1">
            <a:spLocks/>
          </p:cNvSpPr>
          <p:nvPr/>
        </p:nvSpPr>
        <p:spPr>
          <a:xfrm>
            <a:off x="356194" y="2637532"/>
            <a:ext cx="2756764" cy="87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100" dirty="0"/>
              <a:t>Adjust the properties according to </a:t>
            </a:r>
            <a:r>
              <a:rPr lang="id-ID" sz="1100" dirty="0" err="1"/>
              <a:t>databases</a:t>
            </a:r>
            <a:r>
              <a:rPr lang="en-US" sz="1100" dirty="0"/>
              <a:t> by entering values, selecting options from drop-down menus, or configuring connections.</a:t>
            </a: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3556E09E-F417-4B69-8FF7-66B49B785827}"/>
              </a:ext>
            </a:extLst>
          </p:cNvPr>
          <p:cNvSpPr txBox="1">
            <a:spLocks/>
          </p:cNvSpPr>
          <p:nvPr/>
        </p:nvSpPr>
        <p:spPr>
          <a:xfrm>
            <a:off x="1" y="-28800"/>
            <a:ext cx="6415199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C</a:t>
            </a:r>
            <a:r>
              <a:rPr lang="en-US" sz="1600" b="1" dirty="0" err="1">
                <a:solidFill>
                  <a:schemeClr val="bg1"/>
                </a:solidFill>
              </a:rPr>
              <a:t>onfigure</a:t>
            </a:r>
            <a:r>
              <a:rPr lang="en-US" sz="1600" b="1" dirty="0">
                <a:solidFill>
                  <a:schemeClr val="bg1"/>
                </a:solidFill>
              </a:rPr>
              <a:t> the </a:t>
            </a:r>
            <a:r>
              <a:rPr lang="id-ID" sz="1600" b="1" dirty="0">
                <a:solidFill>
                  <a:schemeClr val="bg1"/>
                </a:solidFill>
              </a:rPr>
              <a:t>P</a:t>
            </a:r>
            <a:r>
              <a:rPr lang="en-US" sz="1600" b="1" dirty="0" err="1">
                <a:solidFill>
                  <a:schemeClr val="bg1"/>
                </a:solidFill>
              </a:rPr>
              <a:t>roperties</a:t>
            </a:r>
            <a:r>
              <a:rPr lang="en-US" sz="1600" b="1" dirty="0">
                <a:solidFill>
                  <a:schemeClr val="bg1"/>
                </a:solidFill>
              </a:rPr>
              <a:t> of </a:t>
            </a:r>
            <a:r>
              <a:rPr lang="id-ID" sz="1600" b="1" dirty="0">
                <a:solidFill>
                  <a:schemeClr val="bg1"/>
                </a:solidFill>
              </a:rPr>
              <a:t>Status Order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id-ID" sz="1600" b="1" dirty="0">
                <a:solidFill>
                  <a:schemeClr val="bg1"/>
                </a:solidFill>
              </a:rPr>
              <a:t>C</a:t>
            </a:r>
            <a:r>
              <a:rPr lang="en-US" sz="1600" b="1" dirty="0" err="1">
                <a:solidFill>
                  <a:schemeClr val="bg1"/>
                </a:solidFill>
              </a:rPr>
              <a:t>omponent</a:t>
            </a:r>
            <a:r>
              <a:rPr lang="id-ID" sz="1600" b="1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6798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0DC7DA-1750-4DE1-9A77-DDEA5B90C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0" t="49555" r="15833" b="17926"/>
          <a:stretch/>
        </p:blipFill>
        <p:spPr>
          <a:xfrm>
            <a:off x="3758565" y="3055619"/>
            <a:ext cx="4903624" cy="1672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C57141-D906-47FC-AEE4-21F2AF46F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8" t="8611" r="914" b="11478"/>
          <a:stretch/>
        </p:blipFill>
        <p:spPr>
          <a:xfrm>
            <a:off x="233640" y="1978544"/>
            <a:ext cx="3438525" cy="742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8F1E7-9526-4CA0-B9B8-E4B32FFD3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40" t="49629" r="15833" b="11556"/>
          <a:stretch/>
        </p:blipFill>
        <p:spPr>
          <a:xfrm>
            <a:off x="3920336" y="742949"/>
            <a:ext cx="4903624" cy="1996440"/>
          </a:xfrm>
          <a:prstGeom prst="rect">
            <a:avLst/>
          </a:prstGeom>
        </p:spPr>
      </p:pic>
      <p:sp>
        <p:nvSpPr>
          <p:cNvPr id="18" name="Google Shape;577;p32">
            <a:extLst>
              <a:ext uri="{FF2B5EF4-FFF2-40B4-BE49-F238E27FC236}">
                <a16:creationId xmlns:a16="http://schemas.microsoft.com/office/drawing/2014/main" id="{74A94A34-BDAC-4C2C-81D0-45A6AD8EBBEB}"/>
              </a:ext>
            </a:extLst>
          </p:cNvPr>
          <p:cNvSpPr txBox="1">
            <a:spLocks/>
          </p:cNvSpPr>
          <p:nvPr/>
        </p:nvSpPr>
        <p:spPr>
          <a:xfrm>
            <a:off x="233640" y="2795932"/>
            <a:ext cx="2756764" cy="87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100" dirty="0"/>
              <a:t>Adjust the properties according to </a:t>
            </a:r>
            <a:r>
              <a:rPr lang="id-ID" sz="1100" dirty="0" err="1"/>
              <a:t>databases</a:t>
            </a:r>
            <a:r>
              <a:rPr lang="en-US" sz="1100" dirty="0"/>
              <a:t> by entering values, selecting options from drop-down menus, or configuring connections.</a:t>
            </a: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C9E90E24-CE8D-49DE-A5F6-DD2A5735B166}"/>
              </a:ext>
            </a:extLst>
          </p:cNvPr>
          <p:cNvSpPr txBox="1">
            <a:spLocks/>
          </p:cNvSpPr>
          <p:nvPr/>
        </p:nvSpPr>
        <p:spPr>
          <a:xfrm>
            <a:off x="1" y="-28800"/>
            <a:ext cx="6292799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C</a:t>
            </a:r>
            <a:r>
              <a:rPr lang="en-US" sz="1600" b="1" dirty="0" err="1">
                <a:solidFill>
                  <a:schemeClr val="bg1"/>
                </a:solidFill>
              </a:rPr>
              <a:t>onfigure</a:t>
            </a:r>
            <a:r>
              <a:rPr lang="en-US" sz="1600" b="1" dirty="0">
                <a:solidFill>
                  <a:schemeClr val="bg1"/>
                </a:solidFill>
              </a:rPr>
              <a:t> the </a:t>
            </a:r>
            <a:r>
              <a:rPr lang="id-ID" sz="1600" b="1" dirty="0">
                <a:solidFill>
                  <a:schemeClr val="bg1"/>
                </a:solidFill>
              </a:rPr>
              <a:t>P</a:t>
            </a:r>
            <a:r>
              <a:rPr lang="en-US" sz="1600" b="1" dirty="0" err="1">
                <a:solidFill>
                  <a:schemeClr val="bg1"/>
                </a:solidFill>
              </a:rPr>
              <a:t>roperties</a:t>
            </a:r>
            <a:r>
              <a:rPr lang="en-US" sz="1600" b="1" dirty="0">
                <a:solidFill>
                  <a:schemeClr val="bg1"/>
                </a:solidFill>
              </a:rPr>
              <a:t> of </a:t>
            </a:r>
            <a:r>
              <a:rPr lang="id-ID" sz="1600" b="1" dirty="0" err="1">
                <a:solidFill>
                  <a:schemeClr val="bg1"/>
                </a:solidFill>
              </a:rPr>
              <a:t>Customer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id-ID" sz="1600" b="1" dirty="0">
                <a:solidFill>
                  <a:schemeClr val="bg1"/>
                </a:solidFill>
              </a:rPr>
              <a:t>C</a:t>
            </a:r>
            <a:r>
              <a:rPr lang="en-US" sz="1600" b="1" dirty="0" err="1">
                <a:solidFill>
                  <a:schemeClr val="bg1"/>
                </a:solidFill>
              </a:rPr>
              <a:t>omponent</a:t>
            </a:r>
            <a:r>
              <a:rPr lang="id-ID" sz="1600" b="1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1890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DFE17-388D-49C2-99CD-D8021F004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1" b="69562"/>
          <a:stretch/>
        </p:blipFill>
        <p:spPr>
          <a:xfrm>
            <a:off x="0" y="797764"/>
            <a:ext cx="9144000" cy="121680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48002452-9043-4FEF-98EF-CCD62D0C91C2}"/>
              </a:ext>
            </a:extLst>
          </p:cNvPr>
          <p:cNvSpPr txBox="1">
            <a:spLocks/>
          </p:cNvSpPr>
          <p:nvPr/>
        </p:nvSpPr>
        <p:spPr>
          <a:xfrm>
            <a:off x="1" y="-38164"/>
            <a:ext cx="3967199" cy="491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</a:t>
            </a:r>
            <a:r>
              <a:rPr lang="id-ID" sz="1600" b="1" dirty="0" err="1">
                <a:solidFill>
                  <a:schemeClr val="bg1"/>
                </a:solidFill>
              </a:rPr>
              <a:t>tMap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Configurations</a:t>
            </a:r>
            <a:endParaRPr lang="id-ID" sz="16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21BDF6-7393-4949-9826-854285883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95" t="4619" r="28032" b="32248"/>
          <a:stretch/>
        </p:blipFill>
        <p:spPr>
          <a:xfrm>
            <a:off x="2691246" y="2164050"/>
            <a:ext cx="3376448" cy="2714400"/>
          </a:xfrm>
          <a:prstGeom prst="rect">
            <a:avLst/>
          </a:prstGeom>
        </p:spPr>
      </p:pic>
      <p:sp>
        <p:nvSpPr>
          <p:cNvPr id="11" name="Google Shape;577;p32">
            <a:extLst>
              <a:ext uri="{FF2B5EF4-FFF2-40B4-BE49-F238E27FC236}">
                <a16:creationId xmlns:a16="http://schemas.microsoft.com/office/drawing/2014/main" id="{BEA856DD-D799-4545-BB5D-4CF3E7E94180}"/>
              </a:ext>
            </a:extLst>
          </p:cNvPr>
          <p:cNvSpPr txBox="1">
            <a:spLocks/>
          </p:cNvSpPr>
          <p:nvPr/>
        </p:nvSpPr>
        <p:spPr>
          <a:xfrm>
            <a:off x="324385" y="2736418"/>
            <a:ext cx="2366861" cy="785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In 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tMap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, the UPCASE function is used to convert letters to uppercase, and the plus (+) operator is used to concatenate two columns. These functions are readily available within the 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tMap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component.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1680A2-862C-43F4-A30A-533C97D45A8D}"/>
              </a:ext>
            </a:extLst>
          </p:cNvPr>
          <p:cNvCxnSpPr>
            <a:cxnSpLocks/>
          </p:cNvCxnSpPr>
          <p:nvPr/>
        </p:nvCxnSpPr>
        <p:spPr>
          <a:xfrm flipH="1">
            <a:off x="3592800" y="1216800"/>
            <a:ext cx="777600" cy="13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Google Shape;577;p32">
            <a:extLst>
              <a:ext uri="{FF2B5EF4-FFF2-40B4-BE49-F238E27FC236}">
                <a16:creationId xmlns:a16="http://schemas.microsoft.com/office/drawing/2014/main" id="{923A46AB-FD30-480F-BC42-A52732E2F6BC}"/>
              </a:ext>
            </a:extLst>
          </p:cNvPr>
          <p:cNvSpPr txBox="1">
            <a:spLocks/>
          </p:cNvSpPr>
          <p:nvPr/>
        </p:nvSpPr>
        <p:spPr>
          <a:xfrm>
            <a:off x="6409554" y="2736418"/>
            <a:ext cx="2366861" cy="733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Combine the FirstName and 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LastName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columns into a single column named 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CustomerName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3FCCDA-4E43-4E7D-A166-306C9FA77B18}"/>
              </a:ext>
            </a:extLst>
          </p:cNvPr>
          <p:cNvCxnSpPr>
            <a:cxnSpLocks/>
          </p:cNvCxnSpPr>
          <p:nvPr/>
        </p:nvCxnSpPr>
        <p:spPr>
          <a:xfrm flipH="1">
            <a:off x="7465078" y="1365948"/>
            <a:ext cx="989416" cy="142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75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/>
          <p:nvPr/>
        </p:nvSpPr>
        <p:spPr>
          <a:xfrm>
            <a:off x="7357561" y="535775"/>
            <a:ext cx="535804" cy="535819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1" y="1"/>
                </a:moveTo>
                <a:lnTo>
                  <a:pt x="1" y="5800"/>
                </a:lnTo>
                <a:lnTo>
                  <a:pt x="5800" y="5800"/>
                </a:lnTo>
                <a:lnTo>
                  <a:pt x="58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 txBox="1">
            <a:spLocks noGrp="1"/>
          </p:cNvSpPr>
          <p:nvPr>
            <p:ph type="title"/>
          </p:nvPr>
        </p:nvSpPr>
        <p:spPr>
          <a:xfrm>
            <a:off x="603075" y="458025"/>
            <a:ext cx="3968925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400" b="1" dirty="0"/>
              <a:t>TABLE OF CONTENTS</a:t>
            </a:r>
          </a:p>
        </p:txBody>
      </p:sp>
      <p:sp>
        <p:nvSpPr>
          <p:cNvPr id="560" name="Google Shape;560;p31"/>
          <p:cNvSpPr txBox="1">
            <a:spLocks noGrp="1"/>
          </p:cNvSpPr>
          <p:nvPr>
            <p:ph type="title" idx="2"/>
          </p:nvPr>
        </p:nvSpPr>
        <p:spPr>
          <a:xfrm>
            <a:off x="2198025" y="1546075"/>
            <a:ext cx="2153400" cy="478800"/>
          </a:xfrm>
          <a:prstGeom prst="rect">
            <a:avLst/>
          </a:prstGeom>
        </p:spPr>
        <p:txBody>
          <a:bodyPr spcFirstLastPara="1" wrap="square" lIns="91425" tIns="91425" rIns="91425" bIns="36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1"/>
          </p:nvPr>
        </p:nvSpPr>
        <p:spPr>
          <a:xfrm>
            <a:off x="2198050" y="2126175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About </a:t>
            </a:r>
            <a:r>
              <a:rPr lang="id-ID" dirty="0" err="1"/>
              <a:t>Me</a:t>
            </a:r>
            <a:endParaRPr dirty="0"/>
          </a:p>
        </p:txBody>
      </p:sp>
      <p:sp>
        <p:nvSpPr>
          <p:cNvPr id="562" name="Google Shape;562;p31"/>
          <p:cNvSpPr txBox="1">
            <a:spLocks noGrp="1"/>
          </p:cNvSpPr>
          <p:nvPr>
            <p:ph type="title" idx="3"/>
          </p:nvPr>
        </p:nvSpPr>
        <p:spPr>
          <a:xfrm>
            <a:off x="4684526" y="1546075"/>
            <a:ext cx="2153400" cy="478800"/>
          </a:xfrm>
          <a:prstGeom prst="rect">
            <a:avLst/>
          </a:prstGeom>
        </p:spPr>
        <p:txBody>
          <a:bodyPr spcFirstLastPara="1" wrap="square" lIns="91425" tIns="91425" rIns="91425" bIns="36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3" name="Google Shape;563;p31"/>
          <p:cNvSpPr txBox="1">
            <a:spLocks noGrp="1"/>
          </p:cNvSpPr>
          <p:nvPr>
            <p:ph type="subTitle" idx="4"/>
          </p:nvPr>
        </p:nvSpPr>
        <p:spPr>
          <a:xfrm>
            <a:off x="4684500" y="2126175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/>
              <a:t>Case Study</a:t>
            </a:r>
          </a:p>
        </p:txBody>
      </p:sp>
      <p:sp>
        <p:nvSpPr>
          <p:cNvPr id="564" name="Google Shape;564;p31"/>
          <p:cNvSpPr txBox="1">
            <a:spLocks noGrp="1"/>
          </p:cNvSpPr>
          <p:nvPr>
            <p:ph type="title" idx="5"/>
          </p:nvPr>
        </p:nvSpPr>
        <p:spPr>
          <a:xfrm>
            <a:off x="2198025" y="2829425"/>
            <a:ext cx="2153400" cy="478800"/>
          </a:xfrm>
          <a:prstGeom prst="rect">
            <a:avLst/>
          </a:prstGeom>
        </p:spPr>
        <p:txBody>
          <a:bodyPr spcFirstLastPara="1" wrap="square" lIns="91425" tIns="91425" rIns="91425" bIns="36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5" name="Google Shape;565;p31"/>
          <p:cNvSpPr txBox="1">
            <a:spLocks noGrp="1"/>
          </p:cNvSpPr>
          <p:nvPr>
            <p:ph type="subTitle" idx="6"/>
          </p:nvPr>
        </p:nvSpPr>
        <p:spPr>
          <a:xfrm>
            <a:off x="2198025" y="3409525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dirty="0"/>
              <a:t>Result</a:t>
            </a:r>
          </a:p>
        </p:txBody>
      </p:sp>
      <p:sp>
        <p:nvSpPr>
          <p:cNvPr id="566" name="Google Shape;566;p31"/>
          <p:cNvSpPr txBox="1">
            <a:spLocks noGrp="1"/>
          </p:cNvSpPr>
          <p:nvPr>
            <p:ph type="title" idx="7"/>
          </p:nvPr>
        </p:nvSpPr>
        <p:spPr>
          <a:xfrm>
            <a:off x="4684475" y="2829425"/>
            <a:ext cx="2153400" cy="478800"/>
          </a:xfrm>
          <a:prstGeom prst="rect">
            <a:avLst/>
          </a:prstGeom>
        </p:spPr>
        <p:txBody>
          <a:bodyPr spcFirstLastPara="1" wrap="square" lIns="91425" tIns="91425" rIns="91425" bIns="36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7" name="Google Shape;567;p31"/>
          <p:cNvSpPr txBox="1">
            <a:spLocks noGrp="1"/>
          </p:cNvSpPr>
          <p:nvPr>
            <p:ph type="subTitle" idx="8"/>
          </p:nvPr>
        </p:nvSpPr>
        <p:spPr>
          <a:xfrm>
            <a:off x="4684500" y="3409625"/>
            <a:ext cx="23340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</a:t>
            </a:r>
            <a:r>
              <a:rPr lang="id-ID" dirty="0" err="1"/>
              <a:t>ntact</a:t>
            </a:r>
            <a:r>
              <a:rPr lang="id-ID" dirty="0"/>
              <a:t> </a:t>
            </a:r>
            <a:r>
              <a:rPr lang="id-ID" dirty="0" err="1"/>
              <a:t>Me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254849-6E71-496D-800D-30320D2EC4FE}"/>
              </a:ext>
            </a:extLst>
          </p:cNvPr>
          <p:cNvPicPr/>
          <p:nvPr/>
        </p:nvPicPr>
        <p:blipFill rotWithShape="1">
          <a:blip r:embed="rId2"/>
          <a:srcRect l="30501" t="9622" r="15010" b="24355"/>
          <a:stretch/>
        </p:blipFill>
        <p:spPr>
          <a:xfrm>
            <a:off x="482400" y="875286"/>
            <a:ext cx="5778960" cy="3768714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7E5B9844-0507-4295-8585-0BC7D07CEBF9}"/>
              </a:ext>
            </a:extLst>
          </p:cNvPr>
          <p:cNvSpPr txBox="1">
            <a:spLocks/>
          </p:cNvSpPr>
          <p:nvPr/>
        </p:nvSpPr>
        <p:spPr>
          <a:xfrm>
            <a:off x="0" y="-28800"/>
            <a:ext cx="3535200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</a:t>
            </a:r>
            <a:r>
              <a:rPr lang="id-ID" sz="1600" b="1" dirty="0" err="1">
                <a:solidFill>
                  <a:schemeClr val="bg1"/>
                </a:solidFill>
              </a:rPr>
              <a:t>Execute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an</a:t>
            </a:r>
            <a:r>
              <a:rPr lang="id-ID" sz="1600" b="1" dirty="0">
                <a:solidFill>
                  <a:schemeClr val="bg1"/>
                </a:solidFill>
              </a:rPr>
              <a:t> ETL </a:t>
            </a:r>
            <a:r>
              <a:rPr lang="id-ID" sz="1600" b="1" dirty="0" err="1">
                <a:solidFill>
                  <a:schemeClr val="bg1"/>
                </a:solidFill>
              </a:rPr>
              <a:t>Job</a:t>
            </a:r>
            <a:endParaRPr lang="id-ID" sz="1600" b="1" dirty="0">
              <a:solidFill>
                <a:schemeClr val="bg1"/>
              </a:solidFill>
            </a:endParaRPr>
          </a:p>
        </p:txBody>
      </p:sp>
      <p:sp>
        <p:nvSpPr>
          <p:cNvPr id="11" name="Google Shape;577;p32">
            <a:extLst>
              <a:ext uri="{FF2B5EF4-FFF2-40B4-BE49-F238E27FC236}">
                <a16:creationId xmlns:a16="http://schemas.microsoft.com/office/drawing/2014/main" id="{13ED7EA8-006A-481E-9289-2C3DF9D7094A}"/>
              </a:ext>
            </a:extLst>
          </p:cNvPr>
          <p:cNvSpPr txBox="1">
            <a:spLocks/>
          </p:cNvSpPr>
          <p:nvPr/>
        </p:nvSpPr>
        <p:spPr>
          <a:xfrm>
            <a:off x="6510739" y="2296562"/>
            <a:ext cx="2366861" cy="785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O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nce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the job is built and validated successfully,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id-ID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then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execute it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. Here </a:t>
            </a:r>
            <a:r>
              <a:rPr lang="id-ID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is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id-ID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the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id-ID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result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:</a:t>
            </a:r>
            <a:endParaRPr lang="en-US" sz="11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494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2"/>
          <p:cNvSpPr txBox="1">
            <a:spLocks noGrp="1"/>
          </p:cNvSpPr>
          <p:nvPr>
            <p:ph type="subTitle" idx="1"/>
          </p:nvPr>
        </p:nvSpPr>
        <p:spPr>
          <a:xfrm>
            <a:off x="340339" y="942962"/>
            <a:ext cx="3310061" cy="240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100" dirty="0"/>
              <a:t>C</a:t>
            </a:r>
            <a:r>
              <a:rPr lang="en-US" sz="1100" dirty="0" err="1"/>
              <a:t>reate</a:t>
            </a:r>
            <a:r>
              <a:rPr lang="en-US" sz="1100" dirty="0"/>
              <a:t> a stored procedure called "</a:t>
            </a:r>
            <a:r>
              <a:rPr lang="en-US" sz="1100" dirty="0" err="1"/>
              <a:t>summary_order_status</a:t>
            </a:r>
            <a:r>
              <a:rPr lang="en-US" sz="1100" dirty="0"/>
              <a:t>" that includes a SELECT statement and performs a JOIN operation between the fact table and dimension tables. </a:t>
            </a:r>
            <a:endParaRPr lang="id-ID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d-ID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Additionally, create a parameter named </a:t>
            </a:r>
            <a:r>
              <a:rPr lang="en-US" sz="1100" dirty="0" err="1"/>
              <a:t>StatusID</a:t>
            </a:r>
            <a:r>
              <a:rPr lang="en-US" sz="1100" dirty="0"/>
              <a:t>, derived from the </a:t>
            </a:r>
            <a:r>
              <a:rPr lang="en-US" sz="1100" dirty="0" err="1"/>
              <a:t>StatusID</a:t>
            </a:r>
            <a:r>
              <a:rPr lang="en-US" sz="1100" dirty="0"/>
              <a:t> column in the </a:t>
            </a:r>
            <a:r>
              <a:rPr lang="en-US" sz="1100" dirty="0" err="1"/>
              <a:t>DimStatusOrder</a:t>
            </a:r>
            <a:r>
              <a:rPr lang="en-US" sz="1100" dirty="0"/>
              <a:t> table, to filter the query results based on the provided value. To execute this stored procedure, use the following syntax: EXEC </a:t>
            </a:r>
            <a:r>
              <a:rPr lang="en-US" sz="1100" dirty="0" err="1"/>
              <a:t>summary_order_status</a:t>
            </a:r>
            <a:r>
              <a:rPr lang="en-US" sz="1100" dirty="0"/>
              <a:t> @StatusID = ???.</a:t>
            </a:r>
            <a:r>
              <a:rPr lang="id-ID" sz="1100" dirty="0"/>
              <a:t> I </a:t>
            </a:r>
            <a:r>
              <a:rPr lang="id-ID" sz="1100" dirty="0" err="1"/>
              <a:t>would</a:t>
            </a:r>
            <a:r>
              <a:rPr lang="id-ID" sz="1100" dirty="0"/>
              <a:t> </a:t>
            </a:r>
            <a:r>
              <a:rPr lang="id-ID" sz="1100" dirty="0" err="1"/>
              <a:t>choose</a:t>
            </a:r>
            <a:r>
              <a:rPr lang="id-ID" sz="1100" dirty="0"/>
              <a:t> </a:t>
            </a:r>
            <a:r>
              <a:rPr lang="id-ID" sz="1100" dirty="0" err="1"/>
              <a:t>the</a:t>
            </a:r>
            <a:r>
              <a:rPr lang="id-ID" sz="1100" dirty="0"/>
              <a:t> parameter </a:t>
            </a:r>
            <a:r>
              <a:rPr lang="id-ID" sz="1100" dirty="0" err="1"/>
              <a:t>of</a:t>
            </a:r>
            <a:r>
              <a:rPr lang="id-ID" sz="1100" dirty="0"/>
              <a:t> </a:t>
            </a:r>
            <a:r>
              <a:rPr lang="id-ID" sz="1100" dirty="0" err="1"/>
              <a:t>StatusID</a:t>
            </a:r>
            <a:r>
              <a:rPr lang="id-ID" sz="1100" dirty="0"/>
              <a:t> </a:t>
            </a:r>
            <a:r>
              <a:rPr lang="id-ID" sz="1100" dirty="0" err="1"/>
              <a:t>with</a:t>
            </a:r>
            <a:r>
              <a:rPr lang="id-ID" sz="1100" dirty="0"/>
              <a:t> 1. 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A08C5-130A-4672-AA4C-005BE65A2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6" t="17078" r="31338" b="54785"/>
          <a:stretch/>
        </p:blipFill>
        <p:spPr>
          <a:xfrm>
            <a:off x="3925162" y="879963"/>
            <a:ext cx="4974038" cy="1567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5E6B5-49E9-42F3-8EA8-DD8B60DA6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9" t="16646" r="53858" b="66124"/>
          <a:stretch/>
        </p:blipFill>
        <p:spPr>
          <a:xfrm>
            <a:off x="3925162" y="2696482"/>
            <a:ext cx="3366386" cy="11168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8353EC-F34D-401E-85A5-B6428867135F}"/>
              </a:ext>
            </a:extLst>
          </p:cNvPr>
          <p:cNvSpPr/>
          <p:nvPr/>
        </p:nvSpPr>
        <p:spPr>
          <a:xfrm>
            <a:off x="-7200" y="-7200"/>
            <a:ext cx="5284800" cy="54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5A5F67D9-9E3A-4BCE-981D-CC576D1F17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118400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600" b="1" dirty="0">
                <a:solidFill>
                  <a:schemeClr val="bg1"/>
                </a:solidFill>
              </a:rPr>
              <a:t>RESULT: </a:t>
            </a:r>
            <a:r>
              <a:rPr lang="id-ID" sz="1600" b="1" dirty="0" err="1">
                <a:solidFill>
                  <a:schemeClr val="bg1"/>
                </a:solidFill>
              </a:rPr>
              <a:t>Create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Stored</a:t>
            </a:r>
            <a:r>
              <a:rPr lang="id-ID" sz="1600" b="1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chemeClr val="bg1"/>
                </a:solidFill>
              </a:rPr>
              <a:t>Procedure</a:t>
            </a:r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2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7;p48">
            <a:extLst>
              <a:ext uri="{FF2B5EF4-FFF2-40B4-BE49-F238E27FC236}">
                <a16:creationId xmlns:a16="http://schemas.microsoft.com/office/drawing/2014/main" id="{365F84DF-55DA-4591-8AAA-6544F8E549DC}"/>
              </a:ext>
            </a:extLst>
          </p:cNvPr>
          <p:cNvSpPr txBox="1">
            <a:spLocks/>
          </p:cNvSpPr>
          <p:nvPr/>
        </p:nvSpPr>
        <p:spPr>
          <a:xfrm>
            <a:off x="1541550" y="1461450"/>
            <a:ext cx="3800850" cy="972150"/>
          </a:xfrm>
          <a:prstGeom prst="rect">
            <a:avLst/>
          </a:prstGeom>
        </p:spPr>
        <p:txBody>
          <a:bodyPr spcFirstLastPara="1" wrap="square" lIns="91425" tIns="0" rIns="91425" bIns="13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6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THANKS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388C0-247A-4ECA-8720-A6693A5D1A15}"/>
              </a:ext>
            </a:extLst>
          </p:cNvPr>
          <p:cNvSpPr txBox="1"/>
          <p:nvPr/>
        </p:nvSpPr>
        <p:spPr>
          <a:xfrm>
            <a:off x="91920" y="4699248"/>
            <a:ext cx="411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Link video: </a:t>
            </a:r>
            <a:r>
              <a:rPr lang="id-ID" sz="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hlinkClick r:id="rId2" tooltip="https://youtu.be/p3mSNMIfrdg"/>
              </a:rPr>
              <a:t>https://youtu.be/p3mSNMIfrdg</a:t>
            </a:r>
            <a:endParaRPr lang="id-ID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r>
              <a:rPr lang="id-ID" sz="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Link </a:t>
            </a:r>
            <a:r>
              <a:rPr lang="id-ID" sz="8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project</a:t>
            </a:r>
            <a:r>
              <a:rPr lang="id-ID" sz="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: </a:t>
            </a:r>
            <a:r>
              <a:rPr lang="id-ID" sz="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hlinkClick r:id="rId3"/>
              </a:rPr>
              <a:t>https://github.com/ilutysn/VIX_IDX-Partners_DE</a:t>
            </a:r>
            <a:endParaRPr lang="id-ID" sz="8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8DC03-3361-4C7E-9454-2AC9334ECD6B}"/>
              </a:ext>
            </a:extLst>
          </p:cNvPr>
          <p:cNvSpPr txBox="1"/>
          <p:nvPr/>
        </p:nvSpPr>
        <p:spPr>
          <a:xfrm>
            <a:off x="1138800" y="2571750"/>
            <a:ext cx="411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Contact</a:t>
            </a:r>
            <a:r>
              <a:rPr lang="id-ID" sz="1200" b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id-ID" sz="1200" b="1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me</a:t>
            </a:r>
            <a:r>
              <a:rPr lang="id-ID" sz="1200" b="1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: </a:t>
            </a:r>
          </a:p>
          <a:p>
            <a:pPr algn="ctr"/>
            <a:r>
              <a:rPr lang="id-ID" sz="12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  <a:hlinkClick r:id="rId4"/>
              </a:rPr>
              <a:t>https://www.linkedin.com/in/nabila-putri-listyanto/</a:t>
            </a:r>
            <a:endParaRPr lang="id-ID" sz="12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4392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2"/>
          <p:cNvSpPr txBox="1">
            <a:spLocks noGrp="1"/>
          </p:cNvSpPr>
          <p:nvPr>
            <p:ph type="title"/>
          </p:nvPr>
        </p:nvSpPr>
        <p:spPr>
          <a:xfrm>
            <a:off x="2489244" y="1456743"/>
            <a:ext cx="2305956" cy="6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2000" b="1" dirty="0">
                <a:latin typeface="Rubik" panose="020B0604020202020204" charset="-79"/>
                <a:cs typeface="Rubik" panose="020B0604020202020204" charset="-79"/>
              </a:rPr>
              <a:t>Nabila Putri </a:t>
            </a:r>
            <a:br>
              <a:rPr sz="2000" b="1" dirty="0">
                <a:latin typeface="Rubik" panose="020B0604020202020204" charset="-79"/>
                <a:cs typeface="Rubik" panose="020B0604020202020204" charset="-79"/>
              </a:rPr>
            </a:br>
            <a:r>
              <a:rPr sz="2000" b="1" dirty="0">
                <a:latin typeface="Rubik" panose="020B0604020202020204" charset="-79"/>
                <a:cs typeface="Rubik" panose="020B0604020202020204" charset="-79"/>
              </a:rPr>
              <a:t>Listyanto</a:t>
            </a:r>
          </a:p>
        </p:txBody>
      </p:sp>
      <p:sp>
        <p:nvSpPr>
          <p:cNvPr id="577" name="Google Shape;577;p32"/>
          <p:cNvSpPr txBox="1">
            <a:spLocks noGrp="1"/>
          </p:cNvSpPr>
          <p:nvPr>
            <p:ph type="subTitle" idx="1"/>
          </p:nvPr>
        </p:nvSpPr>
        <p:spPr>
          <a:xfrm>
            <a:off x="874300" y="2543450"/>
            <a:ext cx="36977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 am a final-year student from Universitas Negeri Surabaya with a strong interest in the field of data analytics, data science, and data engineering. I am eager to further develop my skills and knowledge in the world of data.</a:t>
            </a: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B0792AE-74FC-4301-BD86-021D4D74355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21885" b="21885"/>
          <a:stretch/>
        </p:blipFill>
        <p:spPr>
          <a:xfrm>
            <a:off x="874300" y="1004856"/>
            <a:ext cx="1468800" cy="1468800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15" name="Google Shape;7701;p58">
            <a:extLst>
              <a:ext uri="{FF2B5EF4-FFF2-40B4-BE49-F238E27FC236}">
                <a16:creationId xmlns:a16="http://schemas.microsoft.com/office/drawing/2014/main" id="{948B0713-6C6E-40EE-9C68-D9DB561124B8}"/>
              </a:ext>
            </a:extLst>
          </p:cNvPr>
          <p:cNvGrpSpPr/>
          <p:nvPr/>
        </p:nvGrpSpPr>
        <p:grpSpPr>
          <a:xfrm rot="16200000">
            <a:off x="4273160" y="2527270"/>
            <a:ext cx="2605249" cy="813603"/>
            <a:chOff x="5194708" y="3484365"/>
            <a:chExt cx="3148148" cy="987306"/>
          </a:xfrm>
        </p:grpSpPr>
        <p:grpSp>
          <p:nvGrpSpPr>
            <p:cNvPr id="16" name="Google Shape;7702;p58">
              <a:extLst>
                <a:ext uri="{FF2B5EF4-FFF2-40B4-BE49-F238E27FC236}">
                  <a16:creationId xmlns:a16="http://schemas.microsoft.com/office/drawing/2014/main" id="{1DE077D5-7823-4307-9F61-AF809395F03D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29" name="Google Shape;7703;p58">
                <a:extLst>
                  <a:ext uri="{FF2B5EF4-FFF2-40B4-BE49-F238E27FC236}">
                    <a16:creationId xmlns:a16="http://schemas.microsoft.com/office/drawing/2014/main" id="{EC841513-5F48-416B-B3BB-72BA2F22B338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704;p58">
                <a:extLst>
                  <a:ext uri="{FF2B5EF4-FFF2-40B4-BE49-F238E27FC236}">
                    <a16:creationId xmlns:a16="http://schemas.microsoft.com/office/drawing/2014/main" id="{FF725301-C19B-470C-A57E-E130297951EA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705;p58">
                <a:extLst>
                  <a:ext uri="{FF2B5EF4-FFF2-40B4-BE49-F238E27FC236}">
                    <a16:creationId xmlns:a16="http://schemas.microsoft.com/office/drawing/2014/main" id="{33119030-E80F-4703-AC3B-10AEBF8564E7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7706;p58">
              <a:extLst>
                <a:ext uri="{FF2B5EF4-FFF2-40B4-BE49-F238E27FC236}">
                  <a16:creationId xmlns:a16="http://schemas.microsoft.com/office/drawing/2014/main" id="{17A14FF1-C9E5-47CA-A738-CFD585FDF345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26" name="Google Shape;7707;p58">
                <a:extLst>
                  <a:ext uri="{FF2B5EF4-FFF2-40B4-BE49-F238E27FC236}">
                    <a16:creationId xmlns:a16="http://schemas.microsoft.com/office/drawing/2014/main" id="{495F3779-C66E-4EF2-A941-FDC14699E3A2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708;p58">
                <a:extLst>
                  <a:ext uri="{FF2B5EF4-FFF2-40B4-BE49-F238E27FC236}">
                    <a16:creationId xmlns:a16="http://schemas.microsoft.com/office/drawing/2014/main" id="{5E6CD3CB-C4FB-470F-8021-8DA8380A67DA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709;p58">
                <a:extLst>
                  <a:ext uri="{FF2B5EF4-FFF2-40B4-BE49-F238E27FC236}">
                    <a16:creationId xmlns:a16="http://schemas.microsoft.com/office/drawing/2014/main" id="{D8D026DB-9535-4926-AD80-8566A0047BEA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7710;p58">
              <a:extLst>
                <a:ext uri="{FF2B5EF4-FFF2-40B4-BE49-F238E27FC236}">
                  <a16:creationId xmlns:a16="http://schemas.microsoft.com/office/drawing/2014/main" id="{F73A4F79-3425-445D-94B9-B64AE79818B3}"/>
                </a:ext>
              </a:extLst>
            </p:cNvPr>
            <p:cNvGrpSpPr/>
            <p:nvPr/>
          </p:nvGrpSpPr>
          <p:grpSpPr>
            <a:xfrm>
              <a:off x="5973664" y="3484365"/>
              <a:ext cx="811335" cy="987306"/>
              <a:chOff x="1285250" y="1617273"/>
              <a:chExt cx="1090650" cy="1327202"/>
            </a:xfrm>
          </p:grpSpPr>
          <p:sp>
            <p:nvSpPr>
              <p:cNvPr id="23" name="Google Shape;7711;p58">
                <a:extLst>
                  <a:ext uri="{FF2B5EF4-FFF2-40B4-BE49-F238E27FC236}">
                    <a16:creationId xmlns:a16="http://schemas.microsoft.com/office/drawing/2014/main" id="{FA494BC6-4770-4FB0-B2C2-1B9AB9AA28EB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712;p58">
                <a:extLst>
                  <a:ext uri="{FF2B5EF4-FFF2-40B4-BE49-F238E27FC236}">
                    <a16:creationId xmlns:a16="http://schemas.microsoft.com/office/drawing/2014/main" id="{09F2E326-FC76-40CD-A2FE-3110EAEB73DC}"/>
                  </a:ext>
                </a:extLst>
              </p:cNvPr>
              <p:cNvSpPr/>
              <p:nvPr/>
            </p:nvSpPr>
            <p:spPr>
              <a:xfrm>
                <a:off x="1285250" y="1617273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7713;p58">
                <a:extLst>
                  <a:ext uri="{FF2B5EF4-FFF2-40B4-BE49-F238E27FC236}">
                    <a16:creationId xmlns:a16="http://schemas.microsoft.com/office/drawing/2014/main" id="{50E0E326-4486-4EF5-84B2-9339FC1D54A2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7714;p58">
              <a:extLst>
                <a:ext uri="{FF2B5EF4-FFF2-40B4-BE49-F238E27FC236}">
                  <a16:creationId xmlns:a16="http://schemas.microsoft.com/office/drawing/2014/main" id="{92A78AB6-4A70-4B4C-8ECA-76CB979B07CA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20" name="Google Shape;7715;p58">
                <a:extLst>
                  <a:ext uri="{FF2B5EF4-FFF2-40B4-BE49-F238E27FC236}">
                    <a16:creationId xmlns:a16="http://schemas.microsoft.com/office/drawing/2014/main" id="{44EE9938-5147-4063-B506-FADD1F85923C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716;p58">
                <a:extLst>
                  <a:ext uri="{FF2B5EF4-FFF2-40B4-BE49-F238E27FC236}">
                    <a16:creationId xmlns:a16="http://schemas.microsoft.com/office/drawing/2014/main" id="{AC85A535-7A60-4446-90B2-F1D1C13E2476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717;p58">
                <a:extLst>
                  <a:ext uri="{FF2B5EF4-FFF2-40B4-BE49-F238E27FC236}">
                    <a16:creationId xmlns:a16="http://schemas.microsoft.com/office/drawing/2014/main" id="{6F452C06-C631-4F4F-A52D-1CE25F9F493C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" name="Google Shape;577;p32">
            <a:extLst>
              <a:ext uri="{FF2B5EF4-FFF2-40B4-BE49-F238E27FC236}">
                <a16:creationId xmlns:a16="http://schemas.microsoft.com/office/drawing/2014/main" id="{775B6CAA-5D58-4042-A164-E101CEC802E0}"/>
              </a:ext>
            </a:extLst>
          </p:cNvPr>
          <p:cNvSpPr txBox="1">
            <a:spLocks/>
          </p:cNvSpPr>
          <p:nvPr/>
        </p:nvSpPr>
        <p:spPr>
          <a:xfrm>
            <a:off x="6004111" y="3625082"/>
            <a:ext cx="2729489" cy="38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ID/X Partners Data Engineer Virtual </a:t>
            </a:r>
            <a:endParaRPr lang="id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Internship Program</a:t>
            </a:r>
          </a:p>
        </p:txBody>
      </p:sp>
      <p:sp>
        <p:nvSpPr>
          <p:cNvPr id="35" name="Google Shape;577;p32">
            <a:extLst>
              <a:ext uri="{FF2B5EF4-FFF2-40B4-BE49-F238E27FC236}">
                <a16:creationId xmlns:a16="http://schemas.microsoft.com/office/drawing/2014/main" id="{88FD6C82-29C0-46BE-ABF6-326025D79938}"/>
              </a:ext>
            </a:extLst>
          </p:cNvPr>
          <p:cNvSpPr txBox="1">
            <a:spLocks/>
          </p:cNvSpPr>
          <p:nvPr/>
        </p:nvSpPr>
        <p:spPr>
          <a:xfrm>
            <a:off x="6004113" y="2985995"/>
            <a:ext cx="2815887" cy="38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dirty="0" err="1"/>
              <a:t>Home</a:t>
            </a:r>
            <a:r>
              <a:rPr lang="id-ID" dirty="0"/>
              <a:t> </a:t>
            </a:r>
            <a:r>
              <a:rPr lang="id-ID" dirty="0" err="1"/>
              <a:t>Credit</a:t>
            </a:r>
            <a:r>
              <a:rPr lang="id-ID" dirty="0"/>
              <a:t> Indonesia </a:t>
            </a:r>
            <a:r>
              <a:rPr lang="en-US" dirty="0"/>
              <a:t>Data </a:t>
            </a:r>
            <a:r>
              <a:rPr lang="id-ID" dirty="0" err="1"/>
              <a:t>Scientist</a:t>
            </a:r>
            <a:r>
              <a:rPr lang="en-US" dirty="0"/>
              <a:t> </a:t>
            </a:r>
            <a:endParaRPr lang="id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Virtual</a:t>
            </a:r>
            <a:r>
              <a:rPr lang="id-ID" dirty="0"/>
              <a:t> </a:t>
            </a:r>
            <a:r>
              <a:rPr lang="en-US" dirty="0"/>
              <a:t>Internship Program</a:t>
            </a:r>
          </a:p>
        </p:txBody>
      </p:sp>
      <p:sp>
        <p:nvSpPr>
          <p:cNvPr id="36" name="Google Shape;577;p32">
            <a:extLst>
              <a:ext uri="{FF2B5EF4-FFF2-40B4-BE49-F238E27FC236}">
                <a16:creationId xmlns:a16="http://schemas.microsoft.com/office/drawing/2014/main" id="{DE894CF3-047B-476B-B9DA-0BB0BDC5BC36}"/>
              </a:ext>
            </a:extLst>
          </p:cNvPr>
          <p:cNvSpPr txBox="1">
            <a:spLocks/>
          </p:cNvSpPr>
          <p:nvPr/>
        </p:nvSpPr>
        <p:spPr>
          <a:xfrm>
            <a:off x="6004113" y="2309002"/>
            <a:ext cx="2815887" cy="48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dirty="0" err="1"/>
              <a:t>Machine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 </a:t>
            </a:r>
            <a:r>
              <a:rPr lang="id-ID" dirty="0" err="1"/>
              <a:t>Path</a:t>
            </a:r>
            <a:r>
              <a:rPr lang="id-ID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dirty="0"/>
              <a:t>Bangkit </a:t>
            </a:r>
            <a:r>
              <a:rPr lang="id-ID" dirty="0" err="1"/>
              <a:t>Academy</a:t>
            </a:r>
            <a:r>
              <a:rPr lang="id-ID" dirty="0"/>
              <a:t> 2022</a:t>
            </a:r>
            <a:endParaRPr lang="en-US" dirty="0"/>
          </a:p>
        </p:txBody>
      </p:sp>
      <p:sp>
        <p:nvSpPr>
          <p:cNvPr id="37" name="Google Shape;577;p32">
            <a:extLst>
              <a:ext uri="{FF2B5EF4-FFF2-40B4-BE49-F238E27FC236}">
                <a16:creationId xmlns:a16="http://schemas.microsoft.com/office/drawing/2014/main" id="{0A6AFA08-A997-4116-9643-FFC370C3E0FA}"/>
              </a:ext>
            </a:extLst>
          </p:cNvPr>
          <p:cNvSpPr txBox="1">
            <a:spLocks/>
          </p:cNvSpPr>
          <p:nvPr/>
        </p:nvSpPr>
        <p:spPr>
          <a:xfrm>
            <a:off x="6004111" y="1659515"/>
            <a:ext cx="2815887" cy="48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 sz="21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dirty="0"/>
              <a:t>Business </a:t>
            </a:r>
            <a:r>
              <a:rPr lang="id-ID" dirty="0" err="1"/>
              <a:t>Analyst</a:t>
            </a:r>
            <a:br>
              <a:rPr lang="id-ID" dirty="0"/>
            </a:br>
            <a:r>
              <a:rPr lang="id-ID" dirty="0"/>
              <a:t>PT </a:t>
            </a:r>
            <a:r>
              <a:rPr lang="id-ID" dirty="0" err="1"/>
              <a:t>Pelindo</a:t>
            </a:r>
            <a:r>
              <a:rPr lang="id-ID" dirty="0"/>
              <a:t> Marine Service</a:t>
            </a:r>
            <a:endParaRPr lang="en-US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79C6635D-6B0B-49A3-A163-604E58A36F31}"/>
              </a:ext>
            </a:extLst>
          </p:cNvPr>
          <p:cNvSpPr/>
          <p:nvPr/>
        </p:nvSpPr>
        <p:spPr>
          <a:xfrm>
            <a:off x="5201038" y="989391"/>
            <a:ext cx="1359782" cy="480145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err="1">
                <a:solidFill>
                  <a:schemeClr val="tx1"/>
                </a:solidFill>
              </a:rPr>
              <a:t>Experiences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75" name="Google Shape;680;p37">
            <a:extLst>
              <a:ext uri="{FF2B5EF4-FFF2-40B4-BE49-F238E27FC236}">
                <a16:creationId xmlns:a16="http://schemas.microsoft.com/office/drawing/2014/main" id="{702275CA-5812-4FC7-BA8E-F68542FFC55F}"/>
              </a:ext>
            </a:extLst>
          </p:cNvPr>
          <p:cNvSpPr txBox="1">
            <a:spLocks/>
          </p:cNvSpPr>
          <p:nvPr/>
        </p:nvSpPr>
        <p:spPr>
          <a:xfrm>
            <a:off x="1700900" y="-55397"/>
            <a:ext cx="30943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39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id-ID" sz="2000" b="1" dirty="0">
                <a:solidFill>
                  <a:schemeClr val="bg1"/>
                </a:solidFill>
              </a:rPr>
              <a:t>ABOUT</a:t>
            </a:r>
            <a:r>
              <a:rPr lang="id-ID" sz="2400" b="1" dirty="0">
                <a:solidFill>
                  <a:schemeClr val="bg1"/>
                </a:solidFill>
              </a:rPr>
              <a:t> </a:t>
            </a:r>
            <a:r>
              <a:rPr lang="id-ID" sz="2000" b="1" dirty="0">
                <a:solidFill>
                  <a:schemeClr val="bg1"/>
                </a:solidFill>
              </a:rPr>
              <a:t>ME</a:t>
            </a:r>
            <a:endParaRPr lang="id-ID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09AFA3-A2B7-41E8-B6E6-0AF33C2D8399}"/>
              </a:ext>
            </a:extLst>
          </p:cNvPr>
          <p:cNvSpPr/>
          <p:nvPr/>
        </p:nvSpPr>
        <p:spPr>
          <a:xfrm>
            <a:off x="1184" y="-7621"/>
            <a:ext cx="5550658" cy="584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7" name="Title 5">
            <a:extLst>
              <a:ext uri="{FF2B5EF4-FFF2-40B4-BE49-F238E27FC236}">
                <a16:creationId xmlns:a16="http://schemas.microsoft.com/office/drawing/2014/main" id="{30D7DF01-1266-4B8F-8648-74748C39E37B}"/>
              </a:ext>
            </a:extLst>
          </p:cNvPr>
          <p:cNvSpPr txBox="1">
            <a:spLocks/>
          </p:cNvSpPr>
          <p:nvPr/>
        </p:nvSpPr>
        <p:spPr>
          <a:xfrm>
            <a:off x="-7200" y="-14400"/>
            <a:ext cx="1919820" cy="49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39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ommissioner"/>
              <a:buNone/>
              <a:defRPr sz="42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2000" b="1" dirty="0">
                <a:solidFill>
                  <a:schemeClr val="bg1"/>
                </a:solidFill>
              </a:rPr>
              <a:t>ABOUT 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 txBox="1">
            <a:spLocks noGrp="1"/>
          </p:cNvSpPr>
          <p:nvPr>
            <p:ph type="subTitle" idx="1"/>
          </p:nvPr>
        </p:nvSpPr>
        <p:spPr>
          <a:xfrm>
            <a:off x="1507440" y="1689317"/>
            <a:ext cx="25401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Background</a:t>
            </a:r>
          </a:p>
        </p:txBody>
      </p:sp>
      <p:sp>
        <p:nvSpPr>
          <p:cNvPr id="682" name="Google Shape;682;p37"/>
          <p:cNvSpPr txBox="1">
            <a:spLocks noGrp="1"/>
          </p:cNvSpPr>
          <p:nvPr>
            <p:ph type="subTitle" idx="2"/>
          </p:nvPr>
        </p:nvSpPr>
        <p:spPr>
          <a:xfrm>
            <a:off x="1379220" y="2081662"/>
            <a:ext cx="2796540" cy="1415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the clients of ID/X Partners, which operates in the e-commerce industry, has a need to create a Data Warehouse that consists of several tables from the source database. This Data Warehouse will consist of one Fact table and several Dimension tables.</a:t>
            </a:r>
            <a:endParaRPr dirty="0"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7"/>
          </p:nvPr>
        </p:nvSpPr>
        <p:spPr>
          <a:xfrm>
            <a:off x="5181006" y="1689317"/>
            <a:ext cx="25401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Tools</a:t>
            </a:r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8"/>
          </p:nvPr>
        </p:nvSpPr>
        <p:spPr>
          <a:xfrm>
            <a:off x="5353806" y="2079317"/>
            <a:ext cx="21945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some tools used in this project:</a:t>
            </a:r>
          </a:p>
        </p:txBody>
      </p:sp>
      <p:pic>
        <p:nvPicPr>
          <p:cNvPr id="2050" name="Picture 2" descr="SQL Server Management Studio (SSMS) | How to Install SSMS | Edureka">
            <a:extLst>
              <a:ext uri="{FF2B5EF4-FFF2-40B4-BE49-F238E27FC236}">
                <a16:creationId xmlns:a16="http://schemas.microsoft.com/office/drawing/2014/main" id="{B45DA43F-4BF8-4A2C-8B34-4A5AA0B7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64" y="2716530"/>
            <a:ext cx="685432" cy="6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alend | A Complete, Scalable Data Management Solution | Talend">
            <a:extLst>
              <a:ext uri="{FF2B5EF4-FFF2-40B4-BE49-F238E27FC236}">
                <a16:creationId xmlns:a16="http://schemas.microsoft.com/office/drawing/2014/main" id="{30E2576A-5F96-4850-9105-699AA257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16" y="2539000"/>
            <a:ext cx="958579" cy="95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crosoft SQL Server Logo PNG Vector (SVG) Free Download">
            <a:extLst>
              <a:ext uri="{FF2B5EF4-FFF2-40B4-BE49-F238E27FC236}">
                <a16:creationId xmlns:a16="http://schemas.microsoft.com/office/drawing/2014/main" id="{98FB20AD-7B52-4058-B6E3-7B333E17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718" y="2710604"/>
            <a:ext cx="971574" cy="78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680;p37">
            <a:extLst>
              <a:ext uri="{FF2B5EF4-FFF2-40B4-BE49-F238E27FC236}">
                <a16:creationId xmlns:a16="http://schemas.microsoft.com/office/drawing/2014/main" id="{18EE51A9-313E-4236-958E-B95F8E4C911A}"/>
              </a:ext>
            </a:extLst>
          </p:cNvPr>
          <p:cNvSpPr txBox="1">
            <a:spLocks/>
          </p:cNvSpPr>
          <p:nvPr/>
        </p:nvSpPr>
        <p:spPr>
          <a:xfrm>
            <a:off x="895239" y="355463"/>
            <a:ext cx="4285767" cy="50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r>
              <a:rPr lang="id-ID" sz="2000" b="1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1826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 txBox="1">
            <a:spLocks noGrp="1"/>
          </p:cNvSpPr>
          <p:nvPr>
            <p:ph type="subTitle" idx="2"/>
          </p:nvPr>
        </p:nvSpPr>
        <p:spPr>
          <a:xfrm>
            <a:off x="723845" y="2265879"/>
            <a:ext cx="1450267" cy="69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Import/Restore of the Staging Database</a:t>
            </a:r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4"/>
          </p:nvPr>
        </p:nvSpPr>
        <p:spPr>
          <a:xfrm>
            <a:off x="4344593" y="2254205"/>
            <a:ext cx="2171109" cy="257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/>
              <a:t>Create an ETL Job in the Talend application to move data from the Staging to the Data Warehouse. Specifically for the </a:t>
            </a:r>
            <a:r>
              <a:rPr lang="en-US" sz="1100" dirty="0" err="1"/>
              <a:t>DimCustomer</a:t>
            </a:r>
            <a:r>
              <a:rPr lang="en-US" sz="1100" dirty="0"/>
              <a:t> Table, perform data transformation by converting the data in the FirstName and </a:t>
            </a:r>
            <a:r>
              <a:rPr lang="en-US" sz="1100" dirty="0" err="1"/>
              <a:t>LastName</a:t>
            </a:r>
            <a:r>
              <a:rPr lang="en-US" sz="1100" dirty="0"/>
              <a:t> columns to all capital letters and then combine these columns into a single column named </a:t>
            </a:r>
            <a:r>
              <a:rPr lang="en-US" sz="1100" dirty="0" err="1"/>
              <a:t>CustomerName</a:t>
            </a:r>
            <a:r>
              <a:rPr lang="en-US" sz="1100" dirty="0"/>
              <a:t>.</a:t>
            </a:r>
            <a:endParaRPr sz="1100" dirty="0"/>
          </a:p>
        </p:txBody>
      </p:sp>
      <p:sp>
        <p:nvSpPr>
          <p:cNvPr id="615" name="Google Shape;615;p34"/>
          <p:cNvSpPr/>
          <p:nvPr/>
        </p:nvSpPr>
        <p:spPr>
          <a:xfrm>
            <a:off x="1128937" y="1219306"/>
            <a:ext cx="603824" cy="603957"/>
          </a:xfrm>
          <a:custGeom>
            <a:avLst/>
            <a:gdLst/>
            <a:ahLst/>
            <a:cxnLst/>
            <a:rect l="l" t="t" r="r" b="b"/>
            <a:pathLst>
              <a:path w="5800" h="5801" extrusionOk="0">
                <a:moveTo>
                  <a:pt x="1" y="1"/>
                </a:moveTo>
                <a:lnTo>
                  <a:pt x="1" y="5800"/>
                </a:lnTo>
                <a:lnTo>
                  <a:pt x="5800" y="5800"/>
                </a:lnTo>
                <a:lnTo>
                  <a:pt x="58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34"/>
          <p:cNvSpPr/>
          <p:nvPr/>
        </p:nvSpPr>
        <p:spPr>
          <a:xfrm>
            <a:off x="7002280" y="1212639"/>
            <a:ext cx="603824" cy="603957"/>
          </a:xfrm>
          <a:custGeom>
            <a:avLst/>
            <a:gdLst/>
            <a:ahLst/>
            <a:cxnLst/>
            <a:rect l="l" t="t" r="r" b="b"/>
            <a:pathLst>
              <a:path w="5800" h="5801" extrusionOk="0">
                <a:moveTo>
                  <a:pt x="1" y="1"/>
                </a:moveTo>
                <a:lnTo>
                  <a:pt x="1" y="5800"/>
                </a:lnTo>
                <a:lnTo>
                  <a:pt x="5800" y="5800"/>
                </a:lnTo>
                <a:lnTo>
                  <a:pt x="58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34"/>
          <p:cNvGrpSpPr/>
          <p:nvPr/>
        </p:nvGrpSpPr>
        <p:grpSpPr>
          <a:xfrm>
            <a:off x="1234096" y="1385633"/>
            <a:ext cx="393528" cy="304260"/>
            <a:chOff x="1190625" y="830000"/>
            <a:chExt cx="5219200" cy="4035275"/>
          </a:xfrm>
        </p:grpSpPr>
        <p:sp>
          <p:nvSpPr>
            <p:cNvPr id="618" name="Google Shape;618;p34"/>
            <p:cNvSpPr/>
            <p:nvPr/>
          </p:nvSpPr>
          <p:spPr>
            <a:xfrm>
              <a:off x="1190625" y="2105600"/>
              <a:ext cx="1812850" cy="165575"/>
            </a:xfrm>
            <a:custGeom>
              <a:avLst/>
              <a:gdLst/>
              <a:ahLst/>
              <a:cxnLst/>
              <a:rect l="l" t="t" r="r" b="b"/>
              <a:pathLst>
                <a:path w="72514" h="6623" extrusionOk="0">
                  <a:moveTo>
                    <a:pt x="3295" y="0"/>
                  </a:moveTo>
                  <a:cubicBezTo>
                    <a:pt x="1468" y="0"/>
                    <a:pt x="0" y="1501"/>
                    <a:pt x="0" y="3328"/>
                  </a:cubicBezTo>
                  <a:cubicBezTo>
                    <a:pt x="0" y="5122"/>
                    <a:pt x="1468" y="6622"/>
                    <a:pt x="3295" y="6622"/>
                  </a:cubicBezTo>
                  <a:lnTo>
                    <a:pt x="69219" y="6622"/>
                  </a:lnTo>
                  <a:cubicBezTo>
                    <a:pt x="71046" y="6622"/>
                    <a:pt x="72514" y="5122"/>
                    <a:pt x="72514" y="3328"/>
                  </a:cubicBezTo>
                  <a:cubicBezTo>
                    <a:pt x="72514" y="1501"/>
                    <a:pt x="71046" y="0"/>
                    <a:pt x="69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2069725" y="2545150"/>
              <a:ext cx="714400" cy="165575"/>
            </a:xfrm>
            <a:custGeom>
              <a:avLst/>
              <a:gdLst/>
              <a:ahLst/>
              <a:cxnLst/>
              <a:rect l="l" t="t" r="r" b="b"/>
              <a:pathLst>
                <a:path w="28576" h="6623" extrusionOk="0">
                  <a:moveTo>
                    <a:pt x="3295" y="1"/>
                  </a:moveTo>
                  <a:cubicBezTo>
                    <a:pt x="1468" y="1"/>
                    <a:pt x="0" y="1501"/>
                    <a:pt x="0" y="3328"/>
                  </a:cubicBezTo>
                  <a:cubicBezTo>
                    <a:pt x="0" y="5122"/>
                    <a:pt x="1468" y="6622"/>
                    <a:pt x="3295" y="6622"/>
                  </a:cubicBezTo>
                  <a:lnTo>
                    <a:pt x="25281" y="6622"/>
                  </a:lnTo>
                  <a:cubicBezTo>
                    <a:pt x="27107" y="6622"/>
                    <a:pt x="28575" y="5122"/>
                    <a:pt x="28575" y="3328"/>
                  </a:cubicBezTo>
                  <a:cubicBezTo>
                    <a:pt x="28575" y="1501"/>
                    <a:pt x="27107" y="1"/>
                    <a:pt x="25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190625" y="3424250"/>
              <a:ext cx="1812850" cy="165575"/>
            </a:xfrm>
            <a:custGeom>
              <a:avLst/>
              <a:gdLst/>
              <a:ahLst/>
              <a:cxnLst/>
              <a:rect l="l" t="t" r="r" b="b"/>
              <a:pathLst>
                <a:path w="72514" h="6623" extrusionOk="0">
                  <a:moveTo>
                    <a:pt x="3295" y="1"/>
                  </a:moveTo>
                  <a:cubicBezTo>
                    <a:pt x="1468" y="1"/>
                    <a:pt x="0" y="1501"/>
                    <a:pt x="0" y="3295"/>
                  </a:cubicBezTo>
                  <a:cubicBezTo>
                    <a:pt x="0" y="5122"/>
                    <a:pt x="1468" y="6623"/>
                    <a:pt x="3295" y="6623"/>
                  </a:cubicBezTo>
                  <a:lnTo>
                    <a:pt x="69219" y="6623"/>
                  </a:lnTo>
                  <a:cubicBezTo>
                    <a:pt x="71046" y="6623"/>
                    <a:pt x="72514" y="5122"/>
                    <a:pt x="72514" y="3295"/>
                  </a:cubicBezTo>
                  <a:cubicBezTo>
                    <a:pt x="72514" y="1501"/>
                    <a:pt x="71046" y="1"/>
                    <a:pt x="69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520075" y="2984700"/>
              <a:ext cx="604300" cy="165575"/>
            </a:xfrm>
            <a:custGeom>
              <a:avLst/>
              <a:gdLst/>
              <a:ahLst/>
              <a:cxnLst/>
              <a:rect l="l" t="t" r="r" b="b"/>
              <a:pathLst>
                <a:path w="24172" h="6623" extrusionOk="0">
                  <a:moveTo>
                    <a:pt x="3295" y="1"/>
                  </a:moveTo>
                  <a:cubicBezTo>
                    <a:pt x="1468" y="1"/>
                    <a:pt x="0" y="1501"/>
                    <a:pt x="0" y="3295"/>
                  </a:cubicBezTo>
                  <a:cubicBezTo>
                    <a:pt x="0" y="5122"/>
                    <a:pt x="1468" y="6623"/>
                    <a:pt x="3295" y="6623"/>
                  </a:cubicBezTo>
                  <a:lnTo>
                    <a:pt x="20877" y="6623"/>
                  </a:lnTo>
                  <a:cubicBezTo>
                    <a:pt x="22704" y="6623"/>
                    <a:pt x="24172" y="5122"/>
                    <a:pt x="24172" y="3295"/>
                  </a:cubicBezTo>
                  <a:cubicBezTo>
                    <a:pt x="24172" y="1501"/>
                    <a:pt x="22704" y="1"/>
                    <a:pt x="20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058925" y="830000"/>
              <a:ext cx="3350900" cy="4035275"/>
            </a:xfrm>
            <a:custGeom>
              <a:avLst/>
              <a:gdLst/>
              <a:ahLst/>
              <a:cxnLst/>
              <a:rect l="l" t="t" r="r" b="b"/>
              <a:pathLst>
                <a:path w="134036" h="161411" extrusionOk="0">
                  <a:moveTo>
                    <a:pt x="26357" y="48643"/>
                  </a:moveTo>
                  <a:lnTo>
                    <a:pt x="26357" y="69553"/>
                  </a:lnTo>
                  <a:lnTo>
                    <a:pt x="10699" y="74772"/>
                  </a:lnTo>
                  <a:lnTo>
                    <a:pt x="10699" y="74772"/>
                  </a:lnTo>
                  <a:lnTo>
                    <a:pt x="26357" y="48643"/>
                  </a:lnTo>
                  <a:close/>
                  <a:moveTo>
                    <a:pt x="32946" y="8358"/>
                  </a:moveTo>
                  <a:lnTo>
                    <a:pt x="119976" y="76468"/>
                  </a:lnTo>
                  <a:lnTo>
                    <a:pt x="59368" y="71184"/>
                  </a:lnTo>
                  <a:cubicBezTo>
                    <a:pt x="59272" y="71176"/>
                    <a:pt x="59177" y="71172"/>
                    <a:pt x="59083" y="71172"/>
                  </a:cubicBezTo>
                  <a:cubicBezTo>
                    <a:pt x="57255" y="71172"/>
                    <a:pt x="55780" y="72648"/>
                    <a:pt x="55780" y="74478"/>
                  </a:cubicBezTo>
                  <a:cubicBezTo>
                    <a:pt x="55780" y="76174"/>
                    <a:pt x="57085" y="77610"/>
                    <a:pt x="58781" y="77773"/>
                  </a:cubicBezTo>
                  <a:lnTo>
                    <a:pt x="92706" y="80709"/>
                  </a:lnTo>
                  <a:lnTo>
                    <a:pt x="30043" y="86156"/>
                  </a:lnTo>
                  <a:lnTo>
                    <a:pt x="13700" y="80709"/>
                  </a:lnTo>
                  <a:lnTo>
                    <a:pt x="30043" y="75261"/>
                  </a:lnTo>
                  <a:lnTo>
                    <a:pt x="42732" y="76370"/>
                  </a:lnTo>
                  <a:cubicBezTo>
                    <a:pt x="42826" y="76378"/>
                    <a:pt x="42920" y="76382"/>
                    <a:pt x="43013" y="76382"/>
                  </a:cubicBezTo>
                  <a:cubicBezTo>
                    <a:pt x="44816" y="76382"/>
                    <a:pt x="46320" y="74906"/>
                    <a:pt x="46320" y="73076"/>
                  </a:cubicBezTo>
                  <a:cubicBezTo>
                    <a:pt x="46320" y="71379"/>
                    <a:pt x="44983" y="69944"/>
                    <a:pt x="43287" y="69781"/>
                  </a:cubicBezTo>
                  <a:lnTo>
                    <a:pt x="32946" y="68900"/>
                  </a:lnTo>
                  <a:lnTo>
                    <a:pt x="32946" y="8358"/>
                  </a:lnTo>
                  <a:close/>
                  <a:moveTo>
                    <a:pt x="10699" y="86645"/>
                  </a:moveTo>
                  <a:lnTo>
                    <a:pt x="26357" y="91865"/>
                  </a:lnTo>
                  <a:lnTo>
                    <a:pt x="26357" y="112774"/>
                  </a:lnTo>
                  <a:lnTo>
                    <a:pt x="10699" y="86645"/>
                  </a:lnTo>
                  <a:close/>
                  <a:moveTo>
                    <a:pt x="119976" y="84949"/>
                  </a:moveTo>
                  <a:lnTo>
                    <a:pt x="32946" y="153059"/>
                  </a:lnTo>
                  <a:lnTo>
                    <a:pt x="32946" y="92517"/>
                  </a:lnTo>
                  <a:lnTo>
                    <a:pt x="119976" y="84949"/>
                  </a:lnTo>
                  <a:close/>
                  <a:moveTo>
                    <a:pt x="31288" y="1"/>
                  </a:moveTo>
                  <a:cubicBezTo>
                    <a:pt x="30555" y="1"/>
                    <a:pt x="29818" y="165"/>
                    <a:pt x="29130" y="496"/>
                  </a:cubicBezTo>
                  <a:cubicBezTo>
                    <a:pt x="27433" y="1312"/>
                    <a:pt x="26357" y="3008"/>
                    <a:pt x="26357" y="4900"/>
                  </a:cubicBezTo>
                  <a:lnTo>
                    <a:pt x="26357" y="35856"/>
                  </a:lnTo>
                  <a:lnTo>
                    <a:pt x="457" y="79012"/>
                  </a:lnTo>
                  <a:cubicBezTo>
                    <a:pt x="424" y="79078"/>
                    <a:pt x="392" y="79110"/>
                    <a:pt x="359" y="79175"/>
                  </a:cubicBezTo>
                  <a:cubicBezTo>
                    <a:pt x="359" y="79208"/>
                    <a:pt x="359" y="79208"/>
                    <a:pt x="326" y="79241"/>
                  </a:cubicBezTo>
                  <a:cubicBezTo>
                    <a:pt x="261" y="79371"/>
                    <a:pt x="228" y="79469"/>
                    <a:pt x="163" y="79599"/>
                  </a:cubicBezTo>
                  <a:cubicBezTo>
                    <a:pt x="163" y="79632"/>
                    <a:pt x="163" y="79632"/>
                    <a:pt x="163" y="79665"/>
                  </a:cubicBezTo>
                  <a:cubicBezTo>
                    <a:pt x="163" y="79697"/>
                    <a:pt x="163" y="79697"/>
                    <a:pt x="131" y="79730"/>
                  </a:cubicBezTo>
                  <a:cubicBezTo>
                    <a:pt x="131" y="79763"/>
                    <a:pt x="98" y="79828"/>
                    <a:pt x="98" y="79860"/>
                  </a:cubicBezTo>
                  <a:cubicBezTo>
                    <a:pt x="98" y="79893"/>
                    <a:pt x="98" y="79893"/>
                    <a:pt x="98" y="79926"/>
                  </a:cubicBezTo>
                  <a:cubicBezTo>
                    <a:pt x="65" y="79991"/>
                    <a:pt x="65" y="80056"/>
                    <a:pt x="33" y="80154"/>
                  </a:cubicBezTo>
                  <a:cubicBezTo>
                    <a:pt x="33" y="80154"/>
                    <a:pt x="33" y="80187"/>
                    <a:pt x="33" y="80187"/>
                  </a:cubicBezTo>
                  <a:cubicBezTo>
                    <a:pt x="33" y="80219"/>
                    <a:pt x="33" y="80219"/>
                    <a:pt x="33" y="80219"/>
                  </a:cubicBezTo>
                  <a:cubicBezTo>
                    <a:pt x="0" y="80285"/>
                    <a:pt x="0" y="80350"/>
                    <a:pt x="0" y="80448"/>
                  </a:cubicBezTo>
                  <a:cubicBezTo>
                    <a:pt x="0" y="80480"/>
                    <a:pt x="0" y="80513"/>
                    <a:pt x="0" y="80545"/>
                  </a:cubicBezTo>
                  <a:cubicBezTo>
                    <a:pt x="0" y="80578"/>
                    <a:pt x="0" y="80643"/>
                    <a:pt x="0" y="80676"/>
                  </a:cubicBezTo>
                  <a:cubicBezTo>
                    <a:pt x="0" y="80676"/>
                    <a:pt x="0" y="80709"/>
                    <a:pt x="0" y="80709"/>
                  </a:cubicBezTo>
                  <a:cubicBezTo>
                    <a:pt x="0" y="80709"/>
                    <a:pt x="0" y="80741"/>
                    <a:pt x="0" y="80741"/>
                  </a:cubicBezTo>
                  <a:cubicBezTo>
                    <a:pt x="0" y="80774"/>
                    <a:pt x="0" y="80839"/>
                    <a:pt x="0" y="80872"/>
                  </a:cubicBezTo>
                  <a:cubicBezTo>
                    <a:pt x="0" y="80904"/>
                    <a:pt x="0" y="80937"/>
                    <a:pt x="0" y="80970"/>
                  </a:cubicBezTo>
                  <a:cubicBezTo>
                    <a:pt x="0" y="81067"/>
                    <a:pt x="0" y="81133"/>
                    <a:pt x="33" y="81198"/>
                  </a:cubicBezTo>
                  <a:cubicBezTo>
                    <a:pt x="33" y="81198"/>
                    <a:pt x="33" y="81198"/>
                    <a:pt x="33" y="81230"/>
                  </a:cubicBezTo>
                  <a:cubicBezTo>
                    <a:pt x="33" y="81230"/>
                    <a:pt x="33" y="81263"/>
                    <a:pt x="33" y="81263"/>
                  </a:cubicBezTo>
                  <a:cubicBezTo>
                    <a:pt x="65" y="81361"/>
                    <a:pt x="65" y="81426"/>
                    <a:pt x="98" y="81491"/>
                  </a:cubicBezTo>
                  <a:cubicBezTo>
                    <a:pt x="98" y="81524"/>
                    <a:pt x="98" y="81524"/>
                    <a:pt x="98" y="81557"/>
                  </a:cubicBezTo>
                  <a:cubicBezTo>
                    <a:pt x="98" y="81589"/>
                    <a:pt x="131" y="81655"/>
                    <a:pt x="131" y="81687"/>
                  </a:cubicBezTo>
                  <a:cubicBezTo>
                    <a:pt x="163" y="81720"/>
                    <a:pt x="163" y="81720"/>
                    <a:pt x="163" y="81752"/>
                  </a:cubicBezTo>
                  <a:cubicBezTo>
                    <a:pt x="163" y="81785"/>
                    <a:pt x="163" y="81785"/>
                    <a:pt x="163" y="81818"/>
                  </a:cubicBezTo>
                  <a:cubicBezTo>
                    <a:pt x="228" y="81948"/>
                    <a:pt x="261" y="82046"/>
                    <a:pt x="326" y="82176"/>
                  </a:cubicBezTo>
                  <a:cubicBezTo>
                    <a:pt x="359" y="82209"/>
                    <a:pt x="359" y="82209"/>
                    <a:pt x="359" y="82242"/>
                  </a:cubicBezTo>
                  <a:cubicBezTo>
                    <a:pt x="392" y="82307"/>
                    <a:pt x="424" y="82340"/>
                    <a:pt x="457" y="82405"/>
                  </a:cubicBezTo>
                  <a:lnTo>
                    <a:pt x="26357" y="125561"/>
                  </a:lnTo>
                  <a:lnTo>
                    <a:pt x="26357" y="156485"/>
                  </a:lnTo>
                  <a:cubicBezTo>
                    <a:pt x="26357" y="158409"/>
                    <a:pt x="27433" y="160105"/>
                    <a:pt x="29130" y="160921"/>
                  </a:cubicBezTo>
                  <a:cubicBezTo>
                    <a:pt x="29815" y="161247"/>
                    <a:pt x="30565" y="161410"/>
                    <a:pt x="31283" y="161410"/>
                  </a:cubicBezTo>
                  <a:cubicBezTo>
                    <a:pt x="32359" y="161410"/>
                    <a:pt x="33403" y="161051"/>
                    <a:pt x="34316" y="160366"/>
                  </a:cubicBezTo>
                  <a:lnTo>
                    <a:pt x="132763" y="83318"/>
                  </a:lnTo>
                  <a:cubicBezTo>
                    <a:pt x="132796" y="83286"/>
                    <a:pt x="132828" y="83253"/>
                    <a:pt x="132861" y="83220"/>
                  </a:cubicBezTo>
                  <a:cubicBezTo>
                    <a:pt x="132926" y="83155"/>
                    <a:pt x="133024" y="83090"/>
                    <a:pt x="133089" y="83025"/>
                  </a:cubicBezTo>
                  <a:cubicBezTo>
                    <a:pt x="133122" y="82959"/>
                    <a:pt x="133187" y="82927"/>
                    <a:pt x="133220" y="82861"/>
                  </a:cubicBezTo>
                  <a:cubicBezTo>
                    <a:pt x="133285" y="82796"/>
                    <a:pt x="133350" y="82698"/>
                    <a:pt x="133415" y="82633"/>
                  </a:cubicBezTo>
                  <a:cubicBezTo>
                    <a:pt x="133448" y="82568"/>
                    <a:pt x="133513" y="82503"/>
                    <a:pt x="133546" y="82437"/>
                  </a:cubicBezTo>
                  <a:cubicBezTo>
                    <a:pt x="133578" y="82372"/>
                    <a:pt x="133644" y="82274"/>
                    <a:pt x="133676" y="82209"/>
                  </a:cubicBezTo>
                  <a:cubicBezTo>
                    <a:pt x="133709" y="82144"/>
                    <a:pt x="133742" y="82079"/>
                    <a:pt x="133774" y="81981"/>
                  </a:cubicBezTo>
                  <a:cubicBezTo>
                    <a:pt x="133774" y="81981"/>
                    <a:pt x="133807" y="81948"/>
                    <a:pt x="133807" y="81916"/>
                  </a:cubicBezTo>
                  <a:cubicBezTo>
                    <a:pt x="133839" y="81850"/>
                    <a:pt x="133839" y="81818"/>
                    <a:pt x="133872" y="81752"/>
                  </a:cubicBezTo>
                  <a:cubicBezTo>
                    <a:pt x="133905" y="81655"/>
                    <a:pt x="133937" y="81589"/>
                    <a:pt x="133937" y="81491"/>
                  </a:cubicBezTo>
                  <a:cubicBezTo>
                    <a:pt x="133970" y="81394"/>
                    <a:pt x="133970" y="81328"/>
                    <a:pt x="134003" y="81230"/>
                  </a:cubicBezTo>
                  <a:cubicBezTo>
                    <a:pt x="134003" y="81133"/>
                    <a:pt x="134035" y="81067"/>
                    <a:pt x="134035" y="80970"/>
                  </a:cubicBezTo>
                  <a:cubicBezTo>
                    <a:pt x="134035" y="80872"/>
                    <a:pt x="134035" y="80806"/>
                    <a:pt x="134035" y="80709"/>
                  </a:cubicBezTo>
                  <a:cubicBezTo>
                    <a:pt x="134035" y="80611"/>
                    <a:pt x="134035" y="80545"/>
                    <a:pt x="134035" y="80448"/>
                  </a:cubicBezTo>
                  <a:cubicBezTo>
                    <a:pt x="134035" y="80350"/>
                    <a:pt x="134003" y="80285"/>
                    <a:pt x="134003" y="80187"/>
                  </a:cubicBezTo>
                  <a:cubicBezTo>
                    <a:pt x="133970" y="80089"/>
                    <a:pt x="133970" y="80024"/>
                    <a:pt x="133937" y="79926"/>
                  </a:cubicBezTo>
                  <a:cubicBezTo>
                    <a:pt x="133937" y="79828"/>
                    <a:pt x="133905" y="79763"/>
                    <a:pt x="133872" y="79665"/>
                  </a:cubicBezTo>
                  <a:cubicBezTo>
                    <a:pt x="133839" y="79599"/>
                    <a:pt x="133839" y="79567"/>
                    <a:pt x="133807" y="79502"/>
                  </a:cubicBezTo>
                  <a:cubicBezTo>
                    <a:pt x="133807" y="79469"/>
                    <a:pt x="133807" y="79469"/>
                    <a:pt x="133774" y="79436"/>
                  </a:cubicBezTo>
                  <a:cubicBezTo>
                    <a:pt x="133742" y="79339"/>
                    <a:pt x="133709" y="79273"/>
                    <a:pt x="133644" y="79175"/>
                  </a:cubicBezTo>
                  <a:cubicBezTo>
                    <a:pt x="133611" y="79110"/>
                    <a:pt x="133578" y="79012"/>
                    <a:pt x="133546" y="78947"/>
                  </a:cubicBezTo>
                  <a:cubicBezTo>
                    <a:pt x="133481" y="78882"/>
                    <a:pt x="133448" y="78817"/>
                    <a:pt x="133383" y="78751"/>
                  </a:cubicBezTo>
                  <a:cubicBezTo>
                    <a:pt x="133317" y="78686"/>
                    <a:pt x="133285" y="78588"/>
                    <a:pt x="133220" y="78523"/>
                  </a:cubicBezTo>
                  <a:cubicBezTo>
                    <a:pt x="133154" y="78458"/>
                    <a:pt x="133122" y="78425"/>
                    <a:pt x="133057" y="78360"/>
                  </a:cubicBezTo>
                  <a:cubicBezTo>
                    <a:pt x="132991" y="78295"/>
                    <a:pt x="132926" y="78229"/>
                    <a:pt x="132828" y="78164"/>
                  </a:cubicBezTo>
                  <a:cubicBezTo>
                    <a:pt x="132828" y="78132"/>
                    <a:pt x="132796" y="78132"/>
                    <a:pt x="132796" y="78099"/>
                  </a:cubicBezTo>
                  <a:lnTo>
                    <a:pt x="34316" y="1051"/>
                  </a:lnTo>
                  <a:cubicBezTo>
                    <a:pt x="33425" y="353"/>
                    <a:pt x="32361" y="1"/>
                    <a:pt x="31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34"/>
          <p:cNvSpPr/>
          <p:nvPr/>
        </p:nvSpPr>
        <p:spPr>
          <a:xfrm>
            <a:off x="7357561" y="535775"/>
            <a:ext cx="535804" cy="535819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1" y="1"/>
                </a:moveTo>
                <a:lnTo>
                  <a:pt x="1" y="5800"/>
                </a:lnTo>
                <a:lnTo>
                  <a:pt x="5800" y="5800"/>
                </a:lnTo>
                <a:lnTo>
                  <a:pt x="58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12;p34">
            <a:extLst>
              <a:ext uri="{FF2B5EF4-FFF2-40B4-BE49-F238E27FC236}">
                <a16:creationId xmlns:a16="http://schemas.microsoft.com/office/drawing/2014/main" id="{4ADFEC74-001C-4546-B5D3-FF45FD12CF17}"/>
              </a:ext>
            </a:extLst>
          </p:cNvPr>
          <p:cNvSpPr txBox="1">
            <a:spLocks/>
          </p:cNvSpPr>
          <p:nvPr/>
        </p:nvSpPr>
        <p:spPr>
          <a:xfrm>
            <a:off x="2285250" y="2244243"/>
            <a:ext cx="1839574" cy="159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dirty="0"/>
              <a:t>Create a Database named </a:t>
            </a:r>
            <a:r>
              <a:rPr lang="en-US" dirty="0" err="1"/>
              <a:t>DWH_Project</a:t>
            </a:r>
            <a:r>
              <a:rPr lang="en-US" dirty="0"/>
              <a:t> and create Fact and Dimension Tables from the tables present in the Staging Database.</a:t>
            </a:r>
          </a:p>
        </p:txBody>
      </p:sp>
      <p:sp>
        <p:nvSpPr>
          <p:cNvPr id="20" name="Google Shape;614;p34">
            <a:extLst>
              <a:ext uri="{FF2B5EF4-FFF2-40B4-BE49-F238E27FC236}">
                <a16:creationId xmlns:a16="http://schemas.microsoft.com/office/drawing/2014/main" id="{0422F72A-50A9-4FD5-A614-29C4FDD04ED8}"/>
              </a:ext>
            </a:extLst>
          </p:cNvPr>
          <p:cNvSpPr txBox="1">
            <a:spLocks/>
          </p:cNvSpPr>
          <p:nvPr/>
        </p:nvSpPr>
        <p:spPr>
          <a:xfrm>
            <a:off x="6598459" y="2225146"/>
            <a:ext cx="1524788" cy="12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ctr">
              <a:buSzPts val="1100"/>
            </a:pPr>
            <a:r>
              <a:rPr lang="en-US" sz="1200" dirty="0"/>
              <a:t>Create a Stored Procedure (SP) to display a summary of sales orders based on the delivery status.</a:t>
            </a:r>
            <a:endParaRPr lang="id-ID" sz="1200" dirty="0"/>
          </a:p>
        </p:txBody>
      </p:sp>
      <p:sp>
        <p:nvSpPr>
          <p:cNvPr id="25" name="Google Shape;681;p37">
            <a:extLst>
              <a:ext uri="{FF2B5EF4-FFF2-40B4-BE49-F238E27FC236}">
                <a16:creationId xmlns:a16="http://schemas.microsoft.com/office/drawing/2014/main" id="{F9873641-505F-4487-BC03-C5A5E3D7B2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928" y="1946326"/>
            <a:ext cx="2540100" cy="3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dirty="0"/>
              <a:t>Restore DB</a:t>
            </a:r>
          </a:p>
        </p:txBody>
      </p:sp>
      <p:sp>
        <p:nvSpPr>
          <p:cNvPr id="26" name="Google Shape;681;p37">
            <a:extLst>
              <a:ext uri="{FF2B5EF4-FFF2-40B4-BE49-F238E27FC236}">
                <a16:creationId xmlns:a16="http://schemas.microsoft.com/office/drawing/2014/main" id="{BDE79E0E-D8EF-4616-8E8D-9399443E0E6D}"/>
              </a:ext>
            </a:extLst>
          </p:cNvPr>
          <p:cNvSpPr txBox="1">
            <a:spLocks/>
          </p:cNvSpPr>
          <p:nvPr/>
        </p:nvSpPr>
        <p:spPr>
          <a:xfrm>
            <a:off x="1949897" y="1913979"/>
            <a:ext cx="2540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000" b="1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ctr"/>
            <a:r>
              <a:rPr lang="id-ID" sz="1600" dirty="0" err="1"/>
              <a:t>Create</a:t>
            </a:r>
            <a:r>
              <a:rPr lang="id-ID" sz="1600" dirty="0"/>
              <a:t> DB</a:t>
            </a:r>
          </a:p>
        </p:txBody>
      </p:sp>
      <p:sp>
        <p:nvSpPr>
          <p:cNvPr id="27" name="Google Shape;681;p37">
            <a:extLst>
              <a:ext uri="{FF2B5EF4-FFF2-40B4-BE49-F238E27FC236}">
                <a16:creationId xmlns:a16="http://schemas.microsoft.com/office/drawing/2014/main" id="{EB5C6450-2F5F-4253-9F15-E59EC95FC354}"/>
              </a:ext>
            </a:extLst>
          </p:cNvPr>
          <p:cNvSpPr txBox="1">
            <a:spLocks/>
          </p:cNvSpPr>
          <p:nvPr/>
        </p:nvSpPr>
        <p:spPr>
          <a:xfrm>
            <a:off x="4095709" y="1874322"/>
            <a:ext cx="2573906" cy="41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000" b="1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ctr"/>
            <a:r>
              <a:rPr lang="id-ID" sz="1600" dirty="0" err="1"/>
              <a:t>Create</a:t>
            </a:r>
            <a:r>
              <a:rPr lang="id-ID" sz="1600" dirty="0"/>
              <a:t> ETL </a:t>
            </a:r>
            <a:r>
              <a:rPr lang="id-ID" sz="1600" dirty="0" err="1"/>
              <a:t>Job</a:t>
            </a:r>
            <a:endParaRPr lang="id-ID" sz="1600" dirty="0"/>
          </a:p>
        </p:txBody>
      </p:sp>
      <p:sp>
        <p:nvSpPr>
          <p:cNvPr id="28" name="Google Shape;681;p37">
            <a:extLst>
              <a:ext uri="{FF2B5EF4-FFF2-40B4-BE49-F238E27FC236}">
                <a16:creationId xmlns:a16="http://schemas.microsoft.com/office/drawing/2014/main" id="{BF74F5DC-5A15-446E-9C28-7B70A9BFE0DD}"/>
              </a:ext>
            </a:extLst>
          </p:cNvPr>
          <p:cNvSpPr txBox="1">
            <a:spLocks/>
          </p:cNvSpPr>
          <p:nvPr/>
        </p:nvSpPr>
        <p:spPr>
          <a:xfrm>
            <a:off x="6043060" y="1857213"/>
            <a:ext cx="2573906" cy="41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000" b="1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ctr"/>
            <a:r>
              <a:rPr lang="id-ID" sz="1600" dirty="0" err="1"/>
              <a:t>Create</a:t>
            </a:r>
            <a:r>
              <a:rPr lang="id-ID" sz="1600" dirty="0"/>
              <a:t> SP</a:t>
            </a:r>
          </a:p>
        </p:txBody>
      </p:sp>
      <p:sp>
        <p:nvSpPr>
          <p:cNvPr id="60" name="Google Shape;615;p34">
            <a:extLst>
              <a:ext uri="{FF2B5EF4-FFF2-40B4-BE49-F238E27FC236}">
                <a16:creationId xmlns:a16="http://schemas.microsoft.com/office/drawing/2014/main" id="{3E42DAEC-EEB5-4542-A3F6-18B6DFCE3A2E}"/>
              </a:ext>
            </a:extLst>
          </p:cNvPr>
          <p:cNvSpPr/>
          <p:nvPr/>
        </p:nvSpPr>
        <p:spPr>
          <a:xfrm>
            <a:off x="2905185" y="1219306"/>
            <a:ext cx="603824" cy="603957"/>
          </a:xfrm>
          <a:custGeom>
            <a:avLst/>
            <a:gdLst/>
            <a:ahLst/>
            <a:cxnLst/>
            <a:rect l="l" t="t" r="r" b="b"/>
            <a:pathLst>
              <a:path w="5800" h="5801" extrusionOk="0">
                <a:moveTo>
                  <a:pt x="1" y="1"/>
                </a:moveTo>
                <a:lnTo>
                  <a:pt x="1" y="5800"/>
                </a:lnTo>
                <a:lnTo>
                  <a:pt x="5800" y="5800"/>
                </a:lnTo>
                <a:lnTo>
                  <a:pt x="58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" name="Google Shape;1065;p49">
            <a:extLst>
              <a:ext uri="{FF2B5EF4-FFF2-40B4-BE49-F238E27FC236}">
                <a16:creationId xmlns:a16="http://schemas.microsoft.com/office/drawing/2014/main" id="{CD642F12-3E49-43A2-8562-54D4327C5FF4}"/>
              </a:ext>
            </a:extLst>
          </p:cNvPr>
          <p:cNvGrpSpPr/>
          <p:nvPr/>
        </p:nvGrpSpPr>
        <p:grpSpPr>
          <a:xfrm>
            <a:off x="7152843" y="1344093"/>
            <a:ext cx="320018" cy="333454"/>
            <a:chOff x="4811825" y="1403347"/>
            <a:chExt cx="357962" cy="372992"/>
          </a:xfrm>
        </p:grpSpPr>
        <p:sp>
          <p:nvSpPr>
            <p:cNvPr id="46" name="Google Shape;1066;p49">
              <a:extLst>
                <a:ext uri="{FF2B5EF4-FFF2-40B4-BE49-F238E27FC236}">
                  <a16:creationId xmlns:a16="http://schemas.microsoft.com/office/drawing/2014/main" id="{B43B9E12-2178-4A61-9F4E-0F32803F9B2E}"/>
                </a:ext>
              </a:extLst>
            </p:cNvPr>
            <p:cNvSpPr/>
            <p:nvPr/>
          </p:nvSpPr>
          <p:spPr>
            <a:xfrm>
              <a:off x="4841111" y="1432632"/>
              <a:ext cx="15907" cy="15907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39" y="0"/>
                  </a:moveTo>
                  <a:cubicBezTo>
                    <a:pt x="119" y="0"/>
                    <a:pt x="0" y="119"/>
                    <a:pt x="0" y="238"/>
                  </a:cubicBezTo>
                  <a:cubicBezTo>
                    <a:pt x="0" y="357"/>
                    <a:pt x="119" y="453"/>
                    <a:pt x="239" y="453"/>
                  </a:cubicBezTo>
                  <a:cubicBezTo>
                    <a:pt x="358" y="453"/>
                    <a:pt x="453" y="357"/>
                    <a:pt x="453" y="238"/>
                  </a:cubicBezTo>
                  <a:cubicBezTo>
                    <a:pt x="453" y="119"/>
                    <a:pt x="35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67;p49">
              <a:extLst>
                <a:ext uri="{FF2B5EF4-FFF2-40B4-BE49-F238E27FC236}">
                  <a16:creationId xmlns:a16="http://schemas.microsoft.com/office/drawing/2014/main" id="{8B1D0E04-E705-45BF-8BCB-2C8B1EC79D69}"/>
                </a:ext>
              </a:extLst>
            </p:cNvPr>
            <p:cNvSpPr/>
            <p:nvPr/>
          </p:nvSpPr>
          <p:spPr>
            <a:xfrm>
              <a:off x="4872890" y="1432632"/>
              <a:ext cx="15907" cy="15907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15" y="0"/>
                  </a:moveTo>
                  <a:cubicBezTo>
                    <a:pt x="96" y="0"/>
                    <a:pt x="0" y="119"/>
                    <a:pt x="0" y="238"/>
                  </a:cubicBezTo>
                  <a:cubicBezTo>
                    <a:pt x="0" y="357"/>
                    <a:pt x="96" y="453"/>
                    <a:pt x="215" y="453"/>
                  </a:cubicBezTo>
                  <a:cubicBezTo>
                    <a:pt x="334" y="453"/>
                    <a:pt x="453" y="357"/>
                    <a:pt x="453" y="238"/>
                  </a:cubicBezTo>
                  <a:cubicBezTo>
                    <a:pt x="453" y="11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68;p49">
              <a:extLst>
                <a:ext uri="{FF2B5EF4-FFF2-40B4-BE49-F238E27FC236}">
                  <a16:creationId xmlns:a16="http://schemas.microsoft.com/office/drawing/2014/main" id="{7505722E-70BB-4781-B6D4-2167277BD52F}"/>
                </a:ext>
              </a:extLst>
            </p:cNvPr>
            <p:cNvSpPr/>
            <p:nvPr/>
          </p:nvSpPr>
          <p:spPr>
            <a:xfrm>
              <a:off x="4903826" y="1432632"/>
              <a:ext cx="15907" cy="15907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39" y="0"/>
                  </a:moveTo>
                  <a:cubicBezTo>
                    <a:pt x="120" y="0"/>
                    <a:pt x="0" y="119"/>
                    <a:pt x="0" y="238"/>
                  </a:cubicBezTo>
                  <a:cubicBezTo>
                    <a:pt x="0" y="357"/>
                    <a:pt x="120" y="453"/>
                    <a:pt x="239" y="453"/>
                  </a:cubicBezTo>
                  <a:cubicBezTo>
                    <a:pt x="358" y="453"/>
                    <a:pt x="453" y="357"/>
                    <a:pt x="453" y="238"/>
                  </a:cubicBezTo>
                  <a:cubicBezTo>
                    <a:pt x="453" y="119"/>
                    <a:pt x="35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69;p49">
              <a:extLst>
                <a:ext uri="{FF2B5EF4-FFF2-40B4-BE49-F238E27FC236}">
                  <a16:creationId xmlns:a16="http://schemas.microsoft.com/office/drawing/2014/main" id="{9D30DA1B-B5B2-45EE-9739-9AC2E204A44F}"/>
                </a:ext>
              </a:extLst>
            </p:cNvPr>
            <p:cNvSpPr/>
            <p:nvPr/>
          </p:nvSpPr>
          <p:spPr>
            <a:xfrm>
              <a:off x="4835247" y="1505356"/>
              <a:ext cx="43543" cy="11764"/>
            </a:xfrm>
            <a:custGeom>
              <a:avLst/>
              <a:gdLst/>
              <a:ahLst/>
              <a:cxnLst/>
              <a:rect l="l" t="t" r="r" b="b"/>
              <a:pathLst>
                <a:path w="1240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072" y="334"/>
                  </a:lnTo>
                  <a:cubicBezTo>
                    <a:pt x="1168" y="334"/>
                    <a:pt x="1239" y="263"/>
                    <a:pt x="1239" y="168"/>
                  </a:cubicBezTo>
                  <a:cubicBezTo>
                    <a:pt x="1239" y="72"/>
                    <a:pt x="116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0;p49">
              <a:extLst>
                <a:ext uri="{FF2B5EF4-FFF2-40B4-BE49-F238E27FC236}">
                  <a16:creationId xmlns:a16="http://schemas.microsoft.com/office/drawing/2014/main" id="{4CFD25F4-7079-40D5-896D-2F5C2EA43A4B}"/>
                </a:ext>
              </a:extLst>
            </p:cNvPr>
            <p:cNvSpPr/>
            <p:nvPr/>
          </p:nvSpPr>
          <p:spPr>
            <a:xfrm>
              <a:off x="4833596" y="1537135"/>
              <a:ext cx="46843" cy="11764"/>
            </a:xfrm>
            <a:custGeom>
              <a:avLst/>
              <a:gdLst/>
              <a:ahLst/>
              <a:cxnLst/>
              <a:rect l="l" t="t" r="r" b="b"/>
              <a:pathLst>
                <a:path w="1334" h="335" extrusionOk="0">
                  <a:moveTo>
                    <a:pt x="214" y="1"/>
                  </a:moveTo>
                  <a:cubicBezTo>
                    <a:pt x="0" y="1"/>
                    <a:pt x="0" y="334"/>
                    <a:pt x="214" y="334"/>
                  </a:cubicBezTo>
                  <a:lnTo>
                    <a:pt x="1119" y="334"/>
                  </a:lnTo>
                  <a:cubicBezTo>
                    <a:pt x="1334" y="334"/>
                    <a:pt x="133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1;p49">
              <a:extLst>
                <a:ext uri="{FF2B5EF4-FFF2-40B4-BE49-F238E27FC236}">
                  <a16:creationId xmlns:a16="http://schemas.microsoft.com/office/drawing/2014/main" id="{68352006-A78C-433E-96EF-F087555E90BD}"/>
                </a:ext>
              </a:extLst>
            </p:cNvPr>
            <p:cNvSpPr/>
            <p:nvPr/>
          </p:nvSpPr>
          <p:spPr>
            <a:xfrm>
              <a:off x="4834614" y="1568036"/>
              <a:ext cx="44807" cy="11834"/>
            </a:xfrm>
            <a:custGeom>
              <a:avLst/>
              <a:gdLst/>
              <a:ahLst/>
              <a:cxnLst/>
              <a:rect l="l" t="t" r="r" b="b"/>
              <a:pathLst>
                <a:path w="1276" h="337" extrusionOk="0">
                  <a:moveTo>
                    <a:pt x="169" y="1"/>
                  </a:moveTo>
                  <a:cubicBezTo>
                    <a:pt x="0" y="1"/>
                    <a:pt x="0" y="336"/>
                    <a:pt x="169" y="336"/>
                  </a:cubicBezTo>
                  <a:cubicBezTo>
                    <a:pt x="174" y="336"/>
                    <a:pt x="180" y="336"/>
                    <a:pt x="185" y="335"/>
                  </a:cubicBezTo>
                  <a:lnTo>
                    <a:pt x="1090" y="335"/>
                  </a:lnTo>
                  <a:cubicBezTo>
                    <a:pt x="1096" y="336"/>
                    <a:pt x="1102" y="336"/>
                    <a:pt x="1107" y="336"/>
                  </a:cubicBezTo>
                  <a:cubicBezTo>
                    <a:pt x="1275" y="336"/>
                    <a:pt x="1275" y="1"/>
                    <a:pt x="1107" y="1"/>
                  </a:cubicBezTo>
                  <a:cubicBezTo>
                    <a:pt x="1102" y="1"/>
                    <a:pt x="1096" y="1"/>
                    <a:pt x="1090" y="2"/>
                  </a:cubicBezTo>
                  <a:lnTo>
                    <a:pt x="185" y="2"/>
                  </a:lnTo>
                  <a:cubicBezTo>
                    <a:pt x="180" y="1"/>
                    <a:pt x="17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2;p49">
              <a:extLst>
                <a:ext uri="{FF2B5EF4-FFF2-40B4-BE49-F238E27FC236}">
                  <a16:creationId xmlns:a16="http://schemas.microsoft.com/office/drawing/2014/main" id="{D29E27A0-E5B1-45DD-9B5C-6D1C15DD5DFB}"/>
                </a:ext>
              </a:extLst>
            </p:cNvPr>
            <p:cNvSpPr/>
            <p:nvPr/>
          </p:nvSpPr>
          <p:spPr>
            <a:xfrm>
              <a:off x="4833596" y="1599850"/>
              <a:ext cx="46843" cy="11764"/>
            </a:xfrm>
            <a:custGeom>
              <a:avLst/>
              <a:gdLst/>
              <a:ahLst/>
              <a:cxnLst/>
              <a:rect l="l" t="t" r="r" b="b"/>
              <a:pathLst>
                <a:path w="1334" h="335" extrusionOk="0">
                  <a:moveTo>
                    <a:pt x="214" y="1"/>
                  </a:moveTo>
                  <a:cubicBezTo>
                    <a:pt x="0" y="1"/>
                    <a:pt x="0" y="334"/>
                    <a:pt x="214" y="334"/>
                  </a:cubicBezTo>
                  <a:lnTo>
                    <a:pt x="1119" y="334"/>
                  </a:lnTo>
                  <a:cubicBezTo>
                    <a:pt x="1334" y="334"/>
                    <a:pt x="133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3;p49">
              <a:extLst>
                <a:ext uri="{FF2B5EF4-FFF2-40B4-BE49-F238E27FC236}">
                  <a16:creationId xmlns:a16="http://schemas.microsoft.com/office/drawing/2014/main" id="{F68D5419-82AC-4C89-A9AD-2E79A7580869}"/>
                </a:ext>
              </a:extLst>
            </p:cNvPr>
            <p:cNvSpPr/>
            <p:nvPr/>
          </p:nvSpPr>
          <p:spPr>
            <a:xfrm>
              <a:off x="4834614" y="1630786"/>
              <a:ext cx="44807" cy="12641"/>
            </a:xfrm>
            <a:custGeom>
              <a:avLst/>
              <a:gdLst/>
              <a:ahLst/>
              <a:cxnLst/>
              <a:rect l="l" t="t" r="r" b="b"/>
              <a:pathLst>
                <a:path w="1276" h="360" extrusionOk="0">
                  <a:moveTo>
                    <a:pt x="170" y="0"/>
                  </a:moveTo>
                  <a:cubicBezTo>
                    <a:pt x="0" y="0"/>
                    <a:pt x="0" y="359"/>
                    <a:pt x="170" y="359"/>
                  </a:cubicBezTo>
                  <a:cubicBezTo>
                    <a:pt x="175" y="359"/>
                    <a:pt x="180" y="359"/>
                    <a:pt x="185" y="358"/>
                  </a:cubicBezTo>
                  <a:lnTo>
                    <a:pt x="1090" y="358"/>
                  </a:lnTo>
                  <a:cubicBezTo>
                    <a:pt x="1096" y="359"/>
                    <a:pt x="1101" y="359"/>
                    <a:pt x="1106" y="359"/>
                  </a:cubicBezTo>
                  <a:cubicBezTo>
                    <a:pt x="1276" y="359"/>
                    <a:pt x="1276" y="0"/>
                    <a:pt x="1106" y="0"/>
                  </a:cubicBezTo>
                  <a:cubicBezTo>
                    <a:pt x="1101" y="0"/>
                    <a:pt x="1096" y="0"/>
                    <a:pt x="1090" y="1"/>
                  </a:cubicBezTo>
                  <a:lnTo>
                    <a:pt x="185" y="1"/>
                  </a:lnTo>
                  <a:cubicBezTo>
                    <a:pt x="180" y="0"/>
                    <a:pt x="17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4;p49">
              <a:extLst>
                <a:ext uri="{FF2B5EF4-FFF2-40B4-BE49-F238E27FC236}">
                  <a16:creationId xmlns:a16="http://schemas.microsoft.com/office/drawing/2014/main" id="{B1FCF9D8-98EB-4259-B089-0C2A1336FAC4}"/>
                </a:ext>
              </a:extLst>
            </p:cNvPr>
            <p:cNvSpPr/>
            <p:nvPr/>
          </p:nvSpPr>
          <p:spPr>
            <a:xfrm>
              <a:off x="4833596" y="1662601"/>
              <a:ext cx="46843" cy="11728"/>
            </a:xfrm>
            <a:custGeom>
              <a:avLst/>
              <a:gdLst/>
              <a:ahLst/>
              <a:cxnLst/>
              <a:rect l="l" t="t" r="r" b="b"/>
              <a:pathLst>
                <a:path w="1334" h="334" extrusionOk="0">
                  <a:moveTo>
                    <a:pt x="214" y="0"/>
                  </a:moveTo>
                  <a:cubicBezTo>
                    <a:pt x="0" y="0"/>
                    <a:pt x="0" y="333"/>
                    <a:pt x="214" y="333"/>
                  </a:cubicBezTo>
                  <a:lnTo>
                    <a:pt x="1119" y="333"/>
                  </a:lnTo>
                  <a:cubicBezTo>
                    <a:pt x="1334" y="333"/>
                    <a:pt x="133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5;p49">
              <a:extLst>
                <a:ext uri="{FF2B5EF4-FFF2-40B4-BE49-F238E27FC236}">
                  <a16:creationId xmlns:a16="http://schemas.microsoft.com/office/drawing/2014/main" id="{6F97710C-202A-45D2-B7DB-6B9415193AA2}"/>
                </a:ext>
              </a:extLst>
            </p:cNvPr>
            <p:cNvSpPr/>
            <p:nvPr/>
          </p:nvSpPr>
          <p:spPr>
            <a:xfrm>
              <a:off x="4922226" y="1489484"/>
              <a:ext cx="105415" cy="43507"/>
            </a:xfrm>
            <a:custGeom>
              <a:avLst/>
              <a:gdLst/>
              <a:ahLst/>
              <a:cxnLst/>
              <a:rect l="l" t="t" r="r" b="b"/>
              <a:pathLst>
                <a:path w="3002" h="1239" extrusionOk="0">
                  <a:moveTo>
                    <a:pt x="2668" y="358"/>
                  </a:moveTo>
                  <a:lnTo>
                    <a:pt x="2668" y="905"/>
                  </a:lnTo>
                  <a:lnTo>
                    <a:pt x="334" y="905"/>
                  </a:lnTo>
                  <a:lnTo>
                    <a:pt x="334" y="358"/>
                  </a:lnTo>
                  <a:close/>
                  <a:moveTo>
                    <a:pt x="167" y="0"/>
                  </a:moveTo>
                  <a:cubicBezTo>
                    <a:pt x="72" y="0"/>
                    <a:pt x="0" y="96"/>
                    <a:pt x="0" y="167"/>
                  </a:cubicBezTo>
                  <a:lnTo>
                    <a:pt x="0" y="1072"/>
                  </a:lnTo>
                  <a:cubicBezTo>
                    <a:pt x="0" y="1167"/>
                    <a:pt x="72" y="1239"/>
                    <a:pt x="167" y="1239"/>
                  </a:cubicBezTo>
                  <a:lnTo>
                    <a:pt x="2834" y="1239"/>
                  </a:lnTo>
                  <a:cubicBezTo>
                    <a:pt x="2930" y="1239"/>
                    <a:pt x="3001" y="1167"/>
                    <a:pt x="3001" y="1072"/>
                  </a:cubicBezTo>
                  <a:lnTo>
                    <a:pt x="3001" y="167"/>
                  </a:lnTo>
                  <a:cubicBezTo>
                    <a:pt x="3001" y="72"/>
                    <a:pt x="2930" y="0"/>
                    <a:pt x="2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6;p49">
              <a:extLst>
                <a:ext uri="{FF2B5EF4-FFF2-40B4-BE49-F238E27FC236}">
                  <a16:creationId xmlns:a16="http://schemas.microsoft.com/office/drawing/2014/main" id="{1FDB5C5F-57C3-445D-A8BB-50F3E2CF3D6C}"/>
                </a:ext>
              </a:extLst>
            </p:cNvPr>
            <p:cNvSpPr/>
            <p:nvPr/>
          </p:nvSpPr>
          <p:spPr>
            <a:xfrm>
              <a:off x="5015878" y="1615757"/>
              <a:ext cx="51057" cy="42665"/>
            </a:xfrm>
            <a:custGeom>
              <a:avLst/>
              <a:gdLst/>
              <a:ahLst/>
              <a:cxnLst/>
              <a:rect l="l" t="t" r="r" b="b"/>
              <a:pathLst>
                <a:path w="1454" h="1215" extrusionOk="0">
                  <a:moveTo>
                    <a:pt x="1120" y="334"/>
                  </a:moveTo>
                  <a:lnTo>
                    <a:pt x="1120" y="882"/>
                  </a:lnTo>
                  <a:lnTo>
                    <a:pt x="334" y="882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67" y="1215"/>
                  </a:cubicBezTo>
                  <a:lnTo>
                    <a:pt x="1287" y="1215"/>
                  </a:lnTo>
                  <a:cubicBezTo>
                    <a:pt x="1382" y="1215"/>
                    <a:pt x="1453" y="1143"/>
                    <a:pt x="1453" y="1048"/>
                  </a:cubicBezTo>
                  <a:lnTo>
                    <a:pt x="1453" y="167"/>
                  </a:lnTo>
                  <a:cubicBezTo>
                    <a:pt x="1453" y="72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77;p49">
              <a:extLst>
                <a:ext uri="{FF2B5EF4-FFF2-40B4-BE49-F238E27FC236}">
                  <a16:creationId xmlns:a16="http://schemas.microsoft.com/office/drawing/2014/main" id="{B463EB8C-02A8-4F65-9E68-5662ACFDA6E0}"/>
                </a:ext>
              </a:extLst>
            </p:cNvPr>
            <p:cNvSpPr/>
            <p:nvPr/>
          </p:nvSpPr>
          <p:spPr>
            <a:xfrm>
              <a:off x="4922226" y="1615757"/>
              <a:ext cx="66086" cy="42665"/>
            </a:xfrm>
            <a:custGeom>
              <a:avLst/>
              <a:gdLst/>
              <a:ahLst/>
              <a:cxnLst/>
              <a:rect l="l" t="t" r="r" b="b"/>
              <a:pathLst>
                <a:path w="1882" h="1215" extrusionOk="0">
                  <a:moveTo>
                    <a:pt x="1548" y="334"/>
                  </a:moveTo>
                  <a:lnTo>
                    <a:pt x="1548" y="882"/>
                  </a:lnTo>
                  <a:lnTo>
                    <a:pt x="334" y="882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43"/>
                    <a:pt x="72" y="1215"/>
                    <a:pt x="167" y="1215"/>
                  </a:cubicBezTo>
                  <a:lnTo>
                    <a:pt x="1715" y="1215"/>
                  </a:lnTo>
                  <a:cubicBezTo>
                    <a:pt x="1810" y="1215"/>
                    <a:pt x="1882" y="1143"/>
                    <a:pt x="1882" y="1048"/>
                  </a:cubicBezTo>
                  <a:lnTo>
                    <a:pt x="1882" y="167"/>
                  </a:lnTo>
                  <a:cubicBezTo>
                    <a:pt x="1882" y="72"/>
                    <a:pt x="1810" y="0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78;p49">
              <a:extLst>
                <a:ext uri="{FF2B5EF4-FFF2-40B4-BE49-F238E27FC236}">
                  <a16:creationId xmlns:a16="http://schemas.microsoft.com/office/drawing/2014/main" id="{49EC1714-30E1-4A2A-95DB-F64B6959D0FB}"/>
                </a:ext>
              </a:extLst>
            </p:cNvPr>
            <p:cNvSpPr/>
            <p:nvPr/>
          </p:nvSpPr>
          <p:spPr>
            <a:xfrm>
              <a:off x="4811825" y="1403347"/>
              <a:ext cx="357962" cy="372992"/>
            </a:xfrm>
            <a:custGeom>
              <a:avLst/>
              <a:gdLst/>
              <a:ahLst/>
              <a:cxnLst/>
              <a:rect l="l" t="t" r="r" b="b"/>
              <a:pathLst>
                <a:path w="10194" h="10622" extrusionOk="0">
                  <a:moveTo>
                    <a:pt x="7812" y="334"/>
                  </a:moveTo>
                  <a:cubicBezTo>
                    <a:pt x="7931" y="334"/>
                    <a:pt x="8050" y="453"/>
                    <a:pt x="8050" y="596"/>
                  </a:cubicBezTo>
                  <a:lnTo>
                    <a:pt x="8050" y="1572"/>
                  </a:lnTo>
                  <a:lnTo>
                    <a:pt x="334" y="1572"/>
                  </a:ln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lose/>
                  <a:moveTo>
                    <a:pt x="6526" y="4597"/>
                  </a:moveTo>
                  <a:lnTo>
                    <a:pt x="6455" y="4621"/>
                  </a:lnTo>
                  <a:cubicBezTo>
                    <a:pt x="6359" y="4668"/>
                    <a:pt x="6312" y="4763"/>
                    <a:pt x="6288" y="4859"/>
                  </a:cubicBezTo>
                  <a:cubicBezTo>
                    <a:pt x="6240" y="4930"/>
                    <a:pt x="6264" y="5049"/>
                    <a:pt x="6312" y="5121"/>
                  </a:cubicBezTo>
                  <a:lnTo>
                    <a:pt x="6312" y="5144"/>
                  </a:lnTo>
                  <a:lnTo>
                    <a:pt x="3454" y="5144"/>
                  </a:lnTo>
                  <a:lnTo>
                    <a:pt x="3454" y="4597"/>
                  </a:lnTo>
                  <a:close/>
                  <a:moveTo>
                    <a:pt x="8455" y="2596"/>
                  </a:moveTo>
                  <a:cubicBezTo>
                    <a:pt x="8479" y="2596"/>
                    <a:pt x="8503" y="2596"/>
                    <a:pt x="8503" y="2620"/>
                  </a:cubicBezTo>
                  <a:lnTo>
                    <a:pt x="8503" y="2787"/>
                  </a:lnTo>
                  <a:cubicBezTo>
                    <a:pt x="8479" y="2930"/>
                    <a:pt x="8574" y="3073"/>
                    <a:pt x="8717" y="3120"/>
                  </a:cubicBezTo>
                  <a:cubicBezTo>
                    <a:pt x="8812" y="3168"/>
                    <a:pt x="8931" y="3215"/>
                    <a:pt x="9003" y="3287"/>
                  </a:cubicBezTo>
                  <a:cubicBezTo>
                    <a:pt x="9067" y="3338"/>
                    <a:pt x="9144" y="3362"/>
                    <a:pt x="9221" y="3362"/>
                  </a:cubicBezTo>
                  <a:cubicBezTo>
                    <a:pt x="9287" y="3362"/>
                    <a:pt x="9352" y="3344"/>
                    <a:pt x="9408" y="3311"/>
                  </a:cubicBezTo>
                  <a:lnTo>
                    <a:pt x="9574" y="3239"/>
                  </a:lnTo>
                  <a:cubicBezTo>
                    <a:pt x="9574" y="3227"/>
                    <a:pt x="9580" y="3221"/>
                    <a:pt x="9586" y="3221"/>
                  </a:cubicBezTo>
                  <a:cubicBezTo>
                    <a:pt x="9592" y="3221"/>
                    <a:pt x="9598" y="3227"/>
                    <a:pt x="9598" y="3239"/>
                  </a:cubicBezTo>
                  <a:lnTo>
                    <a:pt x="9836" y="3644"/>
                  </a:lnTo>
                  <a:cubicBezTo>
                    <a:pt x="9836" y="3644"/>
                    <a:pt x="9836" y="3668"/>
                    <a:pt x="9836" y="3668"/>
                  </a:cubicBezTo>
                  <a:lnTo>
                    <a:pt x="9836" y="3692"/>
                  </a:lnTo>
                  <a:lnTo>
                    <a:pt x="9693" y="3763"/>
                  </a:lnTo>
                  <a:cubicBezTo>
                    <a:pt x="9574" y="3835"/>
                    <a:pt x="9503" y="3978"/>
                    <a:pt x="9527" y="4144"/>
                  </a:cubicBezTo>
                  <a:cubicBezTo>
                    <a:pt x="9527" y="4192"/>
                    <a:pt x="9527" y="4240"/>
                    <a:pt x="9527" y="4311"/>
                  </a:cubicBezTo>
                  <a:cubicBezTo>
                    <a:pt x="9527" y="4359"/>
                    <a:pt x="9527" y="4406"/>
                    <a:pt x="9527" y="4478"/>
                  </a:cubicBezTo>
                  <a:cubicBezTo>
                    <a:pt x="9503" y="4621"/>
                    <a:pt x="9574" y="4763"/>
                    <a:pt x="9693" y="4835"/>
                  </a:cubicBezTo>
                  <a:lnTo>
                    <a:pt x="9836" y="4906"/>
                  </a:lnTo>
                  <a:cubicBezTo>
                    <a:pt x="9836" y="4930"/>
                    <a:pt x="9836" y="4930"/>
                    <a:pt x="9836" y="4930"/>
                  </a:cubicBezTo>
                  <a:cubicBezTo>
                    <a:pt x="9836" y="4954"/>
                    <a:pt x="9836" y="4954"/>
                    <a:pt x="9836" y="4954"/>
                  </a:cubicBezTo>
                  <a:lnTo>
                    <a:pt x="9598" y="5383"/>
                  </a:lnTo>
                  <a:lnTo>
                    <a:pt x="9574" y="5383"/>
                  </a:lnTo>
                  <a:lnTo>
                    <a:pt x="9408" y="5287"/>
                  </a:lnTo>
                  <a:cubicBezTo>
                    <a:pt x="9358" y="5257"/>
                    <a:pt x="9300" y="5244"/>
                    <a:pt x="9240" y="5244"/>
                  </a:cubicBezTo>
                  <a:cubicBezTo>
                    <a:pt x="9157" y="5244"/>
                    <a:pt x="9072" y="5270"/>
                    <a:pt x="9003" y="5311"/>
                  </a:cubicBezTo>
                  <a:cubicBezTo>
                    <a:pt x="8931" y="5383"/>
                    <a:pt x="8812" y="5454"/>
                    <a:pt x="8717" y="5478"/>
                  </a:cubicBezTo>
                  <a:cubicBezTo>
                    <a:pt x="8574" y="5549"/>
                    <a:pt x="8479" y="5668"/>
                    <a:pt x="8503" y="5835"/>
                  </a:cubicBezTo>
                  <a:lnTo>
                    <a:pt x="8503" y="6002"/>
                  </a:lnTo>
                  <a:cubicBezTo>
                    <a:pt x="8503" y="6002"/>
                    <a:pt x="8479" y="6026"/>
                    <a:pt x="8455" y="6026"/>
                  </a:cubicBezTo>
                  <a:lnTo>
                    <a:pt x="7979" y="6026"/>
                  </a:lnTo>
                  <a:cubicBezTo>
                    <a:pt x="7955" y="6026"/>
                    <a:pt x="7955" y="6002"/>
                    <a:pt x="7955" y="6002"/>
                  </a:cubicBezTo>
                  <a:lnTo>
                    <a:pt x="7955" y="5835"/>
                  </a:lnTo>
                  <a:cubicBezTo>
                    <a:pt x="7955" y="5668"/>
                    <a:pt x="7860" y="5549"/>
                    <a:pt x="7717" y="5478"/>
                  </a:cubicBezTo>
                  <a:cubicBezTo>
                    <a:pt x="7622" y="5454"/>
                    <a:pt x="7526" y="5383"/>
                    <a:pt x="7431" y="5311"/>
                  </a:cubicBezTo>
                  <a:cubicBezTo>
                    <a:pt x="7360" y="5264"/>
                    <a:pt x="7288" y="5240"/>
                    <a:pt x="7217" y="5240"/>
                  </a:cubicBezTo>
                  <a:cubicBezTo>
                    <a:pt x="7145" y="5240"/>
                    <a:pt x="7074" y="5264"/>
                    <a:pt x="7026" y="5287"/>
                  </a:cubicBezTo>
                  <a:lnTo>
                    <a:pt x="6883" y="5383"/>
                  </a:lnTo>
                  <a:lnTo>
                    <a:pt x="6836" y="5383"/>
                  </a:lnTo>
                  <a:lnTo>
                    <a:pt x="6598" y="4954"/>
                  </a:lnTo>
                  <a:cubicBezTo>
                    <a:pt x="6598" y="4954"/>
                    <a:pt x="6598" y="4954"/>
                    <a:pt x="6598" y="4930"/>
                  </a:cubicBezTo>
                  <a:cubicBezTo>
                    <a:pt x="6598" y="4930"/>
                    <a:pt x="6598" y="4930"/>
                    <a:pt x="6621" y="4906"/>
                  </a:cubicBezTo>
                  <a:lnTo>
                    <a:pt x="6764" y="4835"/>
                  </a:lnTo>
                  <a:cubicBezTo>
                    <a:pt x="6883" y="4763"/>
                    <a:pt x="6955" y="4621"/>
                    <a:pt x="6931" y="4478"/>
                  </a:cubicBezTo>
                  <a:cubicBezTo>
                    <a:pt x="6931" y="4406"/>
                    <a:pt x="6931" y="4359"/>
                    <a:pt x="6931" y="4311"/>
                  </a:cubicBezTo>
                  <a:cubicBezTo>
                    <a:pt x="6931" y="4240"/>
                    <a:pt x="6931" y="4192"/>
                    <a:pt x="6931" y="4144"/>
                  </a:cubicBezTo>
                  <a:cubicBezTo>
                    <a:pt x="6955" y="3978"/>
                    <a:pt x="6883" y="3835"/>
                    <a:pt x="6764" y="3763"/>
                  </a:cubicBezTo>
                  <a:lnTo>
                    <a:pt x="6621" y="3692"/>
                  </a:lnTo>
                  <a:lnTo>
                    <a:pt x="6598" y="3668"/>
                  </a:lnTo>
                  <a:cubicBezTo>
                    <a:pt x="6598" y="3668"/>
                    <a:pt x="6598" y="3644"/>
                    <a:pt x="6598" y="3644"/>
                  </a:cubicBezTo>
                  <a:lnTo>
                    <a:pt x="6836" y="3239"/>
                  </a:lnTo>
                  <a:cubicBezTo>
                    <a:pt x="6848" y="3227"/>
                    <a:pt x="6854" y="3221"/>
                    <a:pt x="6859" y="3221"/>
                  </a:cubicBezTo>
                  <a:cubicBezTo>
                    <a:pt x="6865" y="3221"/>
                    <a:pt x="6871" y="3227"/>
                    <a:pt x="6883" y="3239"/>
                  </a:cubicBezTo>
                  <a:lnTo>
                    <a:pt x="7026" y="3311"/>
                  </a:lnTo>
                  <a:cubicBezTo>
                    <a:pt x="7081" y="3344"/>
                    <a:pt x="7147" y="3362"/>
                    <a:pt x="7213" y="3362"/>
                  </a:cubicBezTo>
                  <a:cubicBezTo>
                    <a:pt x="7290" y="3362"/>
                    <a:pt x="7367" y="3338"/>
                    <a:pt x="7431" y="3287"/>
                  </a:cubicBezTo>
                  <a:cubicBezTo>
                    <a:pt x="7526" y="3215"/>
                    <a:pt x="7622" y="3168"/>
                    <a:pt x="7717" y="3120"/>
                  </a:cubicBezTo>
                  <a:cubicBezTo>
                    <a:pt x="7860" y="3073"/>
                    <a:pt x="7955" y="2930"/>
                    <a:pt x="7955" y="2787"/>
                  </a:cubicBezTo>
                  <a:lnTo>
                    <a:pt x="7955" y="2620"/>
                  </a:lnTo>
                  <a:cubicBezTo>
                    <a:pt x="7955" y="2596"/>
                    <a:pt x="7955" y="2596"/>
                    <a:pt x="7979" y="2596"/>
                  </a:cubicBezTo>
                  <a:close/>
                  <a:moveTo>
                    <a:pt x="2239" y="1906"/>
                  </a:moveTo>
                  <a:lnTo>
                    <a:pt x="2239" y="8502"/>
                  </a:lnTo>
                  <a:lnTo>
                    <a:pt x="334" y="8502"/>
                  </a:lnTo>
                  <a:lnTo>
                    <a:pt x="334" y="1906"/>
                  </a:lnTo>
                  <a:close/>
                  <a:moveTo>
                    <a:pt x="8050" y="1906"/>
                  </a:moveTo>
                  <a:lnTo>
                    <a:pt x="8050" y="2239"/>
                  </a:lnTo>
                  <a:lnTo>
                    <a:pt x="7979" y="2239"/>
                  </a:lnTo>
                  <a:cubicBezTo>
                    <a:pt x="7788" y="2239"/>
                    <a:pt x="7622" y="2406"/>
                    <a:pt x="7622" y="2620"/>
                  </a:cubicBezTo>
                  <a:lnTo>
                    <a:pt x="7622" y="2787"/>
                  </a:lnTo>
                  <a:cubicBezTo>
                    <a:pt x="7622" y="2787"/>
                    <a:pt x="7622" y="2787"/>
                    <a:pt x="7598" y="2811"/>
                  </a:cubicBezTo>
                  <a:cubicBezTo>
                    <a:pt x="7479" y="2858"/>
                    <a:pt x="7360" y="2930"/>
                    <a:pt x="7241" y="3025"/>
                  </a:cubicBezTo>
                  <a:lnTo>
                    <a:pt x="7193" y="3025"/>
                  </a:lnTo>
                  <a:lnTo>
                    <a:pt x="7050" y="2930"/>
                  </a:lnTo>
                  <a:cubicBezTo>
                    <a:pt x="6994" y="2898"/>
                    <a:pt x="6931" y="2882"/>
                    <a:pt x="6867" y="2882"/>
                  </a:cubicBezTo>
                  <a:cubicBezTo>
                    <a:pt x="6740" y="2882"/>
                    <a:pt x="6613" y="2946"/>
                    <a:pt x="6550" y="3073"/>
                  </a:cubicBezTo>
                  <a:lnTo>
                    <a:pt x="6312" y="3477"/>
                  </a:lnTo>
                  <a:cubicBezTo>
                    <a:pt x="6264" y="3573"/>
                    <a:pt x="6264" y="3692"/>
                    <a:pt x="6288" y="3787"/>
                  </a:cubicBezTo>
                  <a:cubicBezTo>
                    <a:pt x="6312" y="3858"/>
                    <a:pt x="6383" y="3930"/>
                    <a:pt x="6455" y="3978"/>
                  </a:cubicBezTo>
                  <a:lnTo>
                    <a:pt x="6598" y="4049"/>
                  </a:lnTo>
                  <a:cubicBezTo>
                    <a:pt x="6598" y="4049"/>
                    <a:pt x="6621" y="4073"/>
                    <a:pt x="6621" y="4073"/>
                  </a:cubicBezTo>
                  <a:cubicBezTo>
                    <a:pt x="6621" y="4144"/>
                    <a:pt x="6621" y="4192"/>
                    <a:pt x="6621" y="4240"/>
                  </a:cubicBezTo>
                  <a:lnTo>
                    <a:pt x="3311" y="4240"/>
                  </a:lnTo>
                  <a:cubicBezTo>
                    <a:pt x="3216" y="4240"/>
                    <a:pt x="3144" y="4311"/>
                    <a:pt x="3144" y="4406"/>
                  </a:cubicBezTo>
                  <a:lnTo>
                    <a:pt x="3144" y="5311"/>
                  </a:lnTo>
                  <a:cubicBezTo>
                    <a:pt x="3144" y="5383"/>
                    <a:pt x="3216" y="5478"/>
                    <a:pt x="3311" y="5478"/>
                  </a:cubicBezTo>
                  <a:lnTo>
                    <a:pt x="6526" y="5478"/>
                  </a:lnTo>
                  <a:lnTo>
                    <a:pt x="6550" y="5525"/>
                  </a:lnTo>
                  <a:cubicBezTo>
                    <a:pt x="6598" y="5621"/>
                    <a:pt x="6693" y="5668"/>
                    <a:pt x="6788" y="5692"/>
                  </a:cubicBezTo>
                  <a:cubicBezTo>
                    <a:pt x="6818" y="5702"/>
                    <a:pt x="6855" y="5708"/>
                    <a:pt x="6895" y="5708"/>
                  </a:cubicBezTo>
                  <a:cubicBezTo>
                    <a:pt x="6950" y="5708"/>
                    <a:pt x="7008" y="5696"/>
                    <a:pt x="7050" y="5668"/>
                  </a:cubicBezTo>
                  <a:lnTo>
                    <a:pt x="7193" y="5573"/>
                  </a:lnTo>
                  <a:lnTo>
                    <a:pt x="7241" y="5573"/>
                  </a:lnTo>
                  <a:cubicBezTo>
                    <a:pt x="7336" y="5668"/>
                    <a:pt x="7479" y="5740"/>
                    <a:pt x="7598" y="5787"/>
                  </a:cubicBezTo>
                  <a:cubicBezTo>
                    <a:pt x="7622" y="5787"/>
                    <a:pt x="7622" y="5811"/>
                    <a:pt x="7622" y="5811"/>
                  </a:cubicBezTo>
                  <a:lnTo>
                    <a:pt x="7622" y="5978"/>
                  </a:lnTo>
                  <a:cubicBezTo>
                    <a:pt x="7622" y="6192"/>
                    <a:pt x="7788" y="6359"/>
                    <a:pt x="7979" y="6359"/>
                  </a:cubicBezTo>
                  <a:lnTo>
                    <a:pt x="8050" y="6359"/>
                  </a:lnTo>
                  <a:lnTo>
                    <a:pt x="8050" y="8478"/>
                  </a:lnTo>
                  <a:lnTo>
                    <a:pt x="8050" y="8502"/>
                  </a:lnTo>
                  <a:lnTo>
                    <a:pt x="6502" y="8502"/>
                  </a:lnTo>
                  <a:cubicBezTo>
                    <a:pt x="6496" y="8502"/>
                    <a:pt x="6491" y="8501"/>
                    <a:pt x="6485" y="8501"/>
                  </a:cubicBezTo>
                  <a:cubicBezTo>
                    <a:pt x="6317" y="8501"/>
                    <a:pt x="6317" y="8837"/>
                    <a:pt x="6485" y="8837"/>
                  </a:cubicBezTo>
                  <a:cubicBezTo>
                    <a:pt x="6491" y="8837"/>
                    <a:pt x="6496" y="8836"/>
                    <a:pt x="6502" y="8836"/>
                  </a:cubicBezTo>
                  <a:lnTo>
                    <a:pt x="8050" y="8836"/>
                  </a:lnTo>
                  <a:lnTo>
                    <a:pt x="8050" y="10026"/>
                  </a:lnTo>
                  <a:cubicBezTo>
                    <a:pt x="8050" y="10169"/>
                    <a:pt x="7931" y="10288"/>
                    <a:pt x="7812" y="10288"/>
                  </a:cubicBezTo>
                  <a:lnTo>
                    <a:pt x="596" y="10288"/>
                  </a:lnTo>
                  <a:cubicBezTo>
                    <a:pt x="453" y="10288"/>
                    <a:pt x="334" y="10169"/>
                    <a:pt x="334" y="10026"/>
                  </a:cubicBezTo>
                  <a:lnTo>
                    <a:pt x="334" y="8836"/>
                  </a:lnTo>
                  <a:lnTo>
                    <a:pt x="5454" y="8836"/>
                  </a:lnTo>
                  <a:cubicBezTo>
                    <a:pt x="5460" y="8836"/>
                    <a:pt x="5466" y="8837"/>
                    <a:pt x="5471" y="8837"/>
                  </a:cubicBezTo>
                  <a:cubicBezTo>
                    <a:pt x="5639" y="8837"/>
                    <a:pt x="5639" y="8501"/>
                    <a:pt x="5471" y="8501"/>
                  </a:cubicBezTo>
                  <a:cubicBezTo>
                    <a:pt x="5466" y="8501"/>
                    <a:pt x="5460" y="8502"/>
                    <a:pt x="5454" y="8502"/>
                  </a:cubicBezTo>
                  <a:lnTo>
                    <a:pt x="2573" y="8502"/>
                  </a:lnTo>
                  <a:lnTo>
                    <a:pt x="2573" y="1906"/>
                  </a:lnTo>
                  <a:close/>
                  <a:moveTo>
                    <a:pt x="596" y="1"/>
                  </a:moveTo>
                  <a:cubicBezTo>
                    <a:pt x="263" y="1"/>
                    <a:pt x="1" y="263"/>
                    <a:pt x="1" y="596"/>
                  </a:cubicBezTo>
                  <a:lnTo>
                    <a:pt x="1" y="10026"/>
                  </a:lnTo>
                  <a:cubicBezTo>
                    <a:pt x="1" y="10360"/>
                    <a:pt x="263" y="10622"/>
                    <a:pt x="596" y="10622"/>
                  </a:cubicBezTo>
                  <a:lnTo>
                    <a:pt x="7812" y="10622"/>
                  </a:lnTo>
                  <a:cubicBezTo>
                    <a:pt x="8122" y="10622"/>
                    <a:pt x="8407" y="10360"/>
                    <a:pt x="8407" y="10026"/>
                  </a:cubicBezTo>
                  <a:lnTo>
                    <a:pt x="8407" y="6383"/>
                  </a:lnTo>
                  <a:lnTo>
                    <a:pt x="8479" y="6383"/>
                  </a:lnTo>
                  <a:cubicBezTo>
                    <a:pt x="8669" y="6383"/>
                    <a:pt x="8836" y="6216"/>
                    <a:pt x="8836" y="6002"/>
                  </a:cubicBezTo>
                  <a:lnTo>
                    <a:pt x="8836" y="5835"/>
                  </a:lnTo>
                  <a:cubicBezTo>
                    <a:pt x="8836" y="5835"/>
                    <a:pt x="8836" y="5811"/>
                    <a:pt x="8860" y="5811"/>
                  </a:cubicBezTo>
                  <a:cubicBezTo>
                    <a:pt x="8979" y="5764"/>
                    <a:pt x="9098" y="5692"/>
                    <a:pt x="9217" y="5597"/>
                  </a:cubicBezTo>
                  <a:lnTo>
                    <a:pt x="9241" y="5597"/>
                  </a:lnTo>
                  <a:lnTo>
                    <a:pt x="9408" y="5692"/>
                  </a:lnTo>
                  <a:cubicBezTo>
                    <a:pt x="9449" y="5720"/>
                    <a:pt x="9499" y="5732"/>
                    <a:pt x="9553" y="5732"/>
                  </a:cubicBezTo>
                  <a:cubicBezTo>
                    <a:pt x="9591" y="5732"/>
                    <a:pt x="9630" y="5726"/>
                    <a:pt x="9670" y="5716"/>
                  </a:cubicBezTo>
                  <a:cubicBezTo>
                    <a:pt x="9765" y="5692"/>
                    <a:pt x="9836" y="5645"/>
                    <a:pt x="9908" y="5549"/>
                  </a:cubicBezTo>
                  <a:lnTo>
                    <a:pt x="10146" y="5144"/>
                  </a:lnTo>
                  <a:cubicBezTo>
                    <a:pt x="10193" y="5049"/>
                    <a:pt x="10193" y="4954"/>
                    <a:pt x="10170" y="4859"/>
                  </a:cubicBezTo>
                  <a:cubicBezTo>
                    <a:pt x="10146" y="4763"/>
                    <a:pt x="10074" y="4668"/>
                    <a:pt x="10003" y="4621"/>
                  </a:cubicBezTo>
                  <a:lnTo>
                    <a:pt x="9836" y="4549"/>
                  </a:lnTo>
                  <a:cubicBezTo>
                    <a:pt x="9836" y="4525"/>
                    <a:pt x="9836" y="4525"/>
                    <a:pt x="9836" y="4525"/>
                  </a:cubicBezTo>
                  <a:cubicBezTo>
                    <a:pt x="9860" y="4382"/>
                    <a:pt x="9860" y="4240"/>
                    <a:pt x="9836" y="4097"/>
                  </a:cubicBezTo>
                  <a:cubicBezTo>
                    <a:pt x="9836" y="4073"/>
                    <a:pt x="9836" y="4073"/>
                    <a:pt x="9836" y="4073"/>
                  </a:cubicBezTo>
                  <a:lnTo>
                    <a:pt x="10003" y="3978"/>
                  </a:lnTo>
                  <a:cubicBezTo>
                    <a:pt x="10074" y="3930"/>
                    <a:pt x="10146" y="3858"/>
                    <a:pt x="10170" y="3763"/>
                  </a:cubicBezTo>
                  <a:cubicBezTo>
                    <a:pt x="10193" y="3668"/>
                    <a:pt x="10170" y="3573"/>
                    <a:pt x="10122" y="3477"/>
                  </a:cubicBezTo>
                  <a:lnTo>
                    <a:pt x="9884" y="3073"/>
                  </a:lnTo>
                  <a:cubicBezTo>
                    <a:pt x="9820" y="2946"/>
                    <a:pt x="9704" y="2882"/>
                    <a:pt x="9577" y="2882"/>
                  </a:cubicBezTo>
                  <a:cubicBezTo>
                    <a:pt x="9513" y="2882"/>
                    <a:pt x="9447" y="2898"/>
                    <a:pt x="9384" y="2930"/>
                  </a:cubicBezTo>
                  <a:lnTo>
                    <a:pt x="9241" y="3001"/>
                  </a:lnTo>
                  <a:cubicBezTo>
                    <a:pt x="9241" y="3013"/>
                    <a:pt x="9235" y="3019"/>
                    <a:pt x="9229" y="3019"/>
                  </a:cubicBezTo>
                  <a:cubicBezTo>
                    <a:pt x="9223" y="3019"/>
                    <a:pt x="9217" y="3013"/>
                    <a:pt x="9217" y="3001"/>
                  </a:cubicBezTo>
                  <a:cubicBezTo>
                    <a:pt x="9098" y="2930"/>
                    <a:pt x="8979" y="2858"/>
                    <a:pt x="8836" y="2787"/>
                  </a:cubicBezTo>
                  <a:cubicBezTo>
                    <a:pt x="8836" y="2787"/>
                    <a:pt x="8836" y="2787"/>
                    <a:pt x="8836" y="2763"/>
                  </a:cubicBezTo>
                  <a:lnTo>
                    <a:pt x="8836" y="2596"/>
                  </a:lnTo>
                  <a:cubicBezTo>
                    <a:pt x="8836" y="2406"/>
                    <a:pt x="8669" y="2239"/>
                    <a:pt x="8455" y="2239"/>
                  </a:cubicBezTo>
                  <a:lnTo>
                    <a:pt x="8384" y="2239"/>
                  </a:lnTo>
                  <a:lnTo>
                    <a:pt x="8384" y="596"/>
                  </a:lnTo>
                  <a:cubicBezTo>
                    <a:pt x="8384" y="263"/>
                    <a:pt x="8122" y="1"/>
                    <a:pt x="7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79;p49">
              <a:extLst>
                <a:ext uri="{FF2B5EF4-FFF2-40B4-BE49-F238E27FC236}">
                  <a16:creationId xmlns:a16="http://schemas.microsoft.com/office/drawing/2014/main" id="{2F513AC7-B428-4606-9352-1D9271251B19}"/>
                </a:ext>
              </a:extLst>
            </p:cNvPr>
            <p:cNvSpPr/>
            <p:nvPr/>
          </p:nvSpPr>
          <p:spPr>
            <a:xfrm>
              <a:off x="5061282" y="1525406"/>
              <a:ext cx="68369" cy="58783"/>
            </a:xfrm>
            <a:custGeom>
              <a:avLst/>
              <a:gdLst/>
              <a:ahLst/>
              <a:cxnLst/>
              <a:rect l="l" t="t" r="r" b="b"/>
              <a:pathLst>
                <a:path w="1947" h="1674" extrusionOk="0">
                  <a:moveTo>
                    <a:pt x="1116" y="322"/>
                  </a:moveTo>
                  <a:cubicBezTo>
                    <a:pt x="1374" y="322"/>
                    <a:pt x="1613" y="529"/>
                    <a:pt x="1613" y="835"/>
                  </a:cubicBezTo>
                  <a:cubicBezTo>
                    <a:pt x="1613" y="1097"/>
                    <a:pt x="1399" y="1335"/>
                    <a:pt x="1113" y="1335"/>
                  </a:cubicBezTo>
                  <a:cubicBezTo>
                    <a:pt x="660" y="1335"/>
                    <a:pt x="446" y="787"/>
                    <a:pt x="756" y="478"/>
                  </a:cubicBezTo>
                  <a:cubicBezTo>
                    <a:pt x="864" y="370"/>
                    <a:pt x="992" y="322"/>
                    <a:pt x="1116" y="322"/>
                  </a:cubicBezTo>
                  <a:close/>
                  <a:moveTo>
                    <a:pt x="1084" y="1"/>
                  </a:moveTo>
                  <a:cubicBezTo>
                    <a:pt x="365" y="1"/>
                    <a:pt x="0" y="890"/>
                    <a:pt x="518" y="1430"/>
                  </a:cubicBezTo>
                  <a:cubicBezTo>
                    <a:pt x="685" y="1598"/>
                    <a:pt x="893" y="1673"/>
                    <a:pt x="1097" y="1673"/>
                  </a:cubicBezTo>
                  <a:cubicBezTo>
                    <a:pt x="1529" y="1673"/>
                    <a:pt x="1946" y="1337"/>
                    <a:pt x="1946" y="835"/>
                  </a:cubicBezTo>
                  <a:cubicBezTo>
                    <a:pt x="1946" y="359"/>
                    <a:pt x="1589" y="1"/>
                    <a:pt x="1113" y="1"/>
                  </a:cubicBezTo>
                  <a:cubicBezTo>
                    <a:pt x="1103" y="1"/>
                    <a:pt x="1094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6;p34">
            <a:extLst>
              <a:ext uri="{FF2B5EF4-FFF2-40B4-BE49-F238E27FC236}">
                <a16:creationId xmlns:a16="http://schemas.microsoft.com/office/drawing/2014/main" id="{5E49DE7A-5943-4E2C-B5EF-4F62ACF660E2}"/>
              </a:ext>
            </a:extLst>
          </p:cNvPr>
          <p:cNvSpPr/>
          <p:nvPr/>
        </p:nvSpPr>
        <p:spPr>
          <a:xfrm>
            <a:off x="5062072" y="1212639"/>
            <a:ext cx="603824" cy="603957"/>
          </a:xfrm>
          <a:custGeom>
            <a:avLst/>
            <a:gdLst/>
            <a:ahLst/>
            <a:cxnLst/>
            <a:rect l="l" t="t" r="r" b="b"/>
            <a:pathLst>
              <a:path w="5800" h="5801" extrusionOk="0">
                <a:moveTo>
                  <a:pt x="1" y="1"/>
                </a:moveTo>
                <a:lnTo>
                  <a:pt x="1" y="5800"/>
                </a:lnTo>
                <a:lnTo>
                  <a:pt x="5800" y="5800"/>
                </a:lnTo>
                <a:lnTo>
                  <a:pt x="58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33;p49">
            <a:extLst>
              <a:ext uri="{FF2B5EF4-FFF2-40B4-BE49-F238E27FC236}">
                <a16:creationId xmlns:a16="http://schemas.microsoft.com/office/drawing/2014/main" id="{D7A5610B-260A-4196-838C-87446082E858}"/>
              </a:ext>
            </a:extLst>
          </p:cNvPr>
          <p:cNvGrpSpPr/>
          <p:nvPr/>
        </p:nvGrpSpPr>
        <p:grpSpPr>
          <a:xfrm>
            <a:off x="5198106" y="1350467"/>
            <a:ext cx="309533" cy="333486"/>
            <a:chOff x="5612131" y="2054871"/>
            <a:chExt cx="346234" cy="373027"/>
          </a:xfrm>
        </p:grpSpPr>
        <p:sp>
          <p:nvSpPr>
            <p:cNvPr id="30" name="Google Shape;1034;p49">
              <a:extLst>
                <a:ext uri="{FF2B5EF4-FFF2-40B4-BE49-F238E27FC236}">
                  <a16:creationId xmlns:a16="http://schemas.microsoft.com/office/drawing/2014/main" id="{DA3C3E71-4C97-4BFC-B8D3-E134C43346CB}"/>
                </a:ext>
              </a:extLst>
            </p:cNvPr>
            <p:cNvSpPr/>
            <p:nvPr/>
          </p:nvSpPr>
          <p:spPr>
            <a:xfrm>
              <a:off x="5612131" y="2054871"/>
              <a:ext cx="346234" cy="373027"/>
            </a:xfrm>
            <a:custGeom>
              <a:avLst/>
              <a:gdLst/>
              <a:ahLst/>
              <a:cxnLst/>
              <a:rect l="l" t="t" r="r" b="b"/>
              <a:pathLst>
                <a:path w="9860" h="10623" extrusionOk="0">
                  <a:moveTo>
                    <a:pt x="6359" y="3311"/>
                  </a:moveTo>
                  <a:cubicBezTo>
                    <a:pt x="7155" y="3419"/>
                    <a:pt x="6979" y="4518"/>
                    <a:pt x="6323" y="4518"/>
                  </a:cubicBezTo>
                  <a:cubicBezTo>
                    <a:pt x="6253" y="4518"/>
                    <a:pt x="6177" y="4505"/>
                    <a:pt x="6097" y="4478"/>
                  </a:cubicBezTo>
                  <a:lnTo>
                    <a:pt x="6383" y="3954"/>
                  </a:lnTo>
                  <a:cubicBezTo>
                    <a:pt x="6454" y="3859"/>
                    <a:pt x="6454" y="3740"/>
                    <a:pt x="6430" y="3621"/>
                  </a:cubicBezTo>
                  <a:cubicBezTo>
                    <a:pt x="6383" y="3502"/>
                    <a:pt x="6311" y="3406"/>
                    <a:pt x="6216" y="3335"/>
                  </a:cubicBezTo>
                  <a:cubicBezTo>
                    <a:pt x="6264" y="3311"/>
                    <a:pt x="6311" y="3311"/>
                    <a:pt x="6359" y="3311"/>
                  </a:cubicBezTo>
                  <a:close/>
                  <a:moveTo>
                    <a:pt x="4073" y="358"/>
                  </a:moveTo>
                  <a:cubicBezTo>
                    <a:pt x="4144" y="358"/>
                    <a:pt x="4192" y="382"/>
                    <a:pt x="4192" y="453"/>
                  </a:cubicBezTo>
                  <a:lnTo>
                    <a:pt x="4192" y="691"/>
                  </a:lnTo>
                  <a:cubicBezTo>
                    <a:pt x="4168" y="858"/>
                    <a:pt x="4287" y="1025"/>
                    <a:pt x="4454" y="1096"/>
                  </a:cubicBezTo>
                  <a:cubicBezTo>
                    <a:pt x="4597" y="1168"/>
                    <a:pt x="4739" y="1239"/>
                    <a:pt x="4882" y="1358"/>
                  </a:cubicBezTo>
                  <a:cubicBezTo>
                    <a:pt x="4963" y="1412"/>
                    <a:pt x="5058" y="1443"/>
                    <a:pt x="5155" y="1443"/>
                  </a:cubicBezTo>
                  <a:cubicBezTo>
                    <a:pt x="5232" y="1443"/>
                    <a:pt x="5309" y="1424"/>
                    <a:pt x="5382" y="1382"/>
                  </a:cubicBezTo>
                  <a:lnTo>
                    <a:pt x="5597" y="1263"/>
                  </a:lnTo>
                  <a:cubicBezTo>
                    <a:pt x="5614" y="1254"/>
                    <a:pt x="5632" y="1249"/>
                    <a:pt x="5648" y="1249"/>
                  </a:cubicBezTo>
                  <a:cubicBezTo>
                    <a:pt x="5676" y="1249"/>
                    <a:pt x="5701" y="1265"/>
                    <a:pt x="5716" y="1311"/>
                  </a:cubicBezTo>
                  <a:lnTo>
                    <a:pt x="6073" y="1906"/>
                  </a:lnTo>
                  <a:cubicBezTo>
                    <a:pt x="6073" y="1930"/>
                    <a:pt x="6073" y="1954"/>
                    <a:pt x="6073" y="1977"/>
                  </a:cubicBezTo>
                  <a:cubicBezTo>
                    <a:pt x="6049" y="1977"/>
                    <a:pt x="6049" y="2001"/>
                    <a:pt x="6049" y="2001"/>
                  </a:cubicBezTo>
                  <a:lnTo>
                    <a:pt x="6002" y="2025"/>
                  </a:lnTo>
                  <a:lnTo>
                    <a:pt x="5811" y="2144"/>
                  </a:lnTo>
                  <a:cubicBezTo>
                    <a:pt x="5644" y="2239"/>
                    <a:pt x="5573" y="2406"/>
                    <a:pt x="5597" y="2597"/>
                  </a:cubicBezTo>
                  <a:cubicBezTo>
                    <a:pt x="5597" y="2692"/>
                    <a:pt x="5597" y="2763"/>
                    <a:pt x="5597" y="2835"/>
                  </a:cubicBezTo>
                  <a:cubicBezTo>
                    <a:pt x="5597" y="2930"/>
                    <a:pt x="5597" y="3001"/>
                    <a:pt x="5597" y="3097"/>
                  </a:cubicBezTo>
                  <a:cubicBezTo>
                    <a:pt x="5573" y="3263"/>
                    <a:pt x="5644" y="3454"/>
                    <a:pt x="5811" y="3549"/>
                  </a:cubicBezTo>
                  <a:lnTo>
                    <a:pt x="6025" y="3668"/>
                  </a:lnTo>
                  <a:cubicBezTo>
                    <a:pt x="6049" y="3668"/>
                    <a:pt x="6049" y="3692"/>
                    <a:pt x="6073" y="3716"/>
                  </a:cubicBezTo>
                  <a:cubicBezTo>
                    <a:pt x="6073" y="3740"/>
                    <a:pt x="6073" y="3763"/>
                    <a:pt x="6073" y="3787"/>
                  </a:cubicBezTo>
                  <a:lnTo>
                    <a:pt x="5716" y="4383"/>
                  </a:lnTo>
                  <a:cubicBezTo>
                    <a:pt x="5698" y="4418"/>
                    <a:pt x="5668" y="4440"/>
                    <a:pt x="5635" y="4440"/>
                  </a:cubicBezTo>
                  <a:cubicBezTo>
                    <a:pt x="5622" y="4440"/>
                    <a:pt x="5610" y="4437"/>
                    <a:pt x="5597" y="4430"/>
                  </a:cubicBezTo>
                  <a:lnTo>
                    <a:pt x="5382" y="4311"/>
                  </a:lnTo>
                  <a:cubicBezTo>
                    <a:pt x="5304" y="4266"/>
                    <a:pt x="5220" y="4243"/>
                    <a:pt x="5138" y="4243"/>
                  </a:cubicBezTo>
                  <a:cubicBezTo>
                    <a:pt x="5046" y="4243"/>
                    <a:pt x="4958" y="4272"/>
                    <a:pt x="4882" y="4335"/>
                  </a:cubicBezTo>
                  <a:cubicBezTo>
                    <a:pt x="4739" y="4430"/>
                    <a:pt x="4597" y="4526"/>
                    <a:pt x="4454" y="4573"/>
                  </a:cubicBezTo>
                  <a:cubicBezTo>
                    <a:pt x="4287" y="4645"/>
                    <a:pt x="4168" y="4811"/>
                    <a:pt x="4192" y="5002"/>
                  </a:cubicBezTo>
                  <a:lnTo>
                    <a:pt x="4192" y="5240"/>
                  </a:lnTo>
                  <a:cubicBezTo>
                    <a:pt x="4168" y="5288"/>
                    <a:pt x="4144" y="5335"/>
                    <a:pt x="4073" y="5335"/>
                  </a:cubicBezTo>
                  <a:lnTo>
                    <a:pt x="3406" y="5335"/>
                  </a:lnTo>
                  <a:cubicBezTo>
                    <a:pt x="3358" y="5335"/>
                    <a:pt x="3311" y="5288"/>
                    <a:pt x="3311" y="5240"/>
                  </a:cubicBezTo>
                  <a:lnTo>
                    <a:pt x="3311" y="5002"/>
                  </a:lnTo>
                  <a:cubicBezTo>
                    <a:pt x="3311" y="4811"/>
                    <a:pt x="3192" y="4645"/>
                    <a:pt x="3025" y="4573"/>
                  </a:cubicBezTo>
                  <a:cubicBezTo>
                    <a:pt x="2882" y="4526"/>
                    <a:pt x="2739" y="4430"/>
                    <a:pt x="2596" y="4335"/>
                  </a:cubicBezTo>
                  <a:cubicBezTo>
                    <a:pt x="2525" y="4287"/>
                    <a:pt x="2429" y="4240"/>
                    <a:pt x="2334" y="4240"/>
                  </a:cubicBezTo>
                  <a:cubicBezTo>
                    <a:pt x="2239" y="4240"/>
                    <a:pt x="2167" y="4264"/>
                    <a:pt x="2096" y="4311"/>
                  </a:cubicBezTo>
                  <a:lnTo>
                    <a:pt x="1882" y="4430"/>
                  </a:lnTo>
                  <a:cubicBezTo>
                    <a:pt x="1875" y="4437"/>
                    <a:pt x="1866" y="4440"/>
                    <a:pt x="1854" y="4440"/>
                  </a:cubicBezTo>
                  <a:cubicBezTo>
                    <a:pt x="1823" y="4440"/>
                    <a:pt x="1780" y="4418"/>
                    <a:pt x="1763" y="4383"/>
                  </a:cubicBezTo>
                  <a:lnTo>
                    <a:pt x="1429" y="3787"/>
                  </a:lnTo>
                  <a:cubicBezTo>
                    <a:pt x="1405" y="3763"/>
                    <a:pt x="1405" y="3740"/>
                    <a:pt x="1429" y="3716"/>
                  </a:cubicBezTo>
                  <a:cubicBezTo>
                    <a:pt x="1429" y="3692"/>
                    <a:pt x="1453" y="3668"/>
                    <a:pt x="1477" y="3668"/>
                  </a:cubicBezTo>
                  <a:lnTo>
                    <a:pt x="1667" y="3549"/>
                  </a:lnTo>
                  <a:cubicBezTo>
                    <a:pt x="1834" y="3454"/>
                    <a:pt x="1929" y="3263"/>
                    <a:pt x="1906" y="3097"/>
                  </a:cubicBezTo>
                  <a:cubicBezTo>
                    <a:pt x="1882" y="2930"/>
                    <a:pt x="1882" y="2763"/>
                    <a:pt x="1906" y="2597"/>
                  </a:cubicBezTo>
                  <a:cubicBezTo>
                    <a:pt x="1929" y="2406"/>
                    <a:pt x="1834" y="2239"/>
                    <a:pt x="1667" y="2144"/>
                  </a:cubicBezTo>
                  <a:lnTo>
                    <a:pt x="1477" y="2025"/>
                  </a:lnTo>
                  <a:cubicBezTo>
                    <a:pt x="1429" y="2001"/>
                    <a:pt x="1405" y="1930"/>
                    <a:pt x="1429" y="1906"/>
                  </a:cubicBezTo>
                  <a:lnTo>
                    <a:pt x="1763" y="1311"/>
                  </a:lnTo>
                  <a:cubicBezTo>
                    <a:pt x="1778" y="1265"/>
                    <a:pt x="1812" y="1249"/>
                    <a:pt x="1847" y="1249"/>
                  </a:cubicBezTo>
                  <a:cubicBezTo>
                    <a:pt x="1867" y="1249"/>
                    <a:pt x="1888" y="1254"/>
                    <a:pt x="1906" y="1263"/>
                  </a:cubicBezTo>
                  <a:lnTo>
                    <a:pt x="2096" y="1382"/>
                  </a:lnTo>
                  <a:cubicBezTo>
                    <a:pt x="2169" y="1424"/>
                    <a:pt x="2247" y="1443"/>
                    <a:pt x="2323" y="1443"/>
                  </a:cubicBezTo>
                  <a:cubicBezTo>
                    <a:pt x="2421" y="1443"/>
                    <a:pt x="2516" y="1412"/>
                    <a:pt x="2596" y="1358"/>
                  </a:cubicBezTo>
                  <a:cubicBezTo>
                    <a:pt x="2739" y="1239"/>
                    <a:pt x="2882" y="1168"/>
                    <a:pt x="3025" y="1096"/>
                  </a:cubicBezTo>
                  <a:cubicBezTo>
                    <a:pt x="3192" y="1025"/>
                    <a:pt x="3311" y="858"/>
                    <a:pt x="3311" y="691"/>
                  </a:cubicBezTo>
                  <a:lnTo>
                    <a:pt x="3311" y="453"/>
                  </a:lnTo>
                  <a:cubicBezTo>
                    <a:pt x="3311" y="382"/>
                    <a:pt x="3358" y="358"/>
                    <a:pt x="3406" y="358"/>
                  </a:cubicBezTo>
                  <a:close/>
                  <a:moveTo>
                    <a:pt x="6192" y="2287"/>
                  </a:moveTo>
                  <a:lnTo>
                    <a:pt x="6573" y="2335"/>
                  </a:lnTo>
                  <a:lnTo>
                    <a:pt x="6573" y="2501"/>
                  </a:lnTo>
                  <a:cubicBezTo>
                    <a:pt x="6573" y="2644"/>
                    <a:pt x="6668" y="2763"/>
                    <a:pt x="6811" y="2835"/>
                  </a:cubicBezTo>
                  <a:cubicBezTo>
                    <a:pt x="6907" y="2859"/>
                    <a:pt x="6978" y="2906"/>
                    <a:pt x="7073" y="2978"/>
                  </a:cubicBezTo>
                  <a:cubicBezTo>
                    <a:pt x="7137" y="3029"/>
                    <a:pt x="7208" y="3052"/>
                    <a:pt x="7282" y="3052"/>
                  </a:cubicBezTo>
                  <a:cubicBezTo>
                    <a:pt x="7345" y="3052"/>
                    <a:pt x="7412" y="3035"/>
                    <a:pt x="7478" y="3001"/>
                  </a:cubicBezTo>
                  <a:lnTo>
                    <a:pt x="7597" y="2930"/>
                  </a:lnTo>
                  <a:lnTo>
                    <a:pt x="7835" y="3311"/>
                  </a:lnTo>
                  <a:lnTo>
                    <a:pt x="7692" y="3382"/>
                  </a:lnTo>
                  <a:cubicBezTo>
                    <a:pt x="7573" y="3454"/>
                    <a:pt x="7502" y="3597"/>
                    <a:pt x="7502" y="3740"/>
                  </a:cubicBezTo>
                  <a:cubicBezTo>
                    <a:pt x="7526" y="3835"/>
                    <a:pt x="7526" y="3954"/>
                    <a:pt x="7502" y="4049"/>
                  </a:cubicBezTo>
                  <a:cubicBezTo>
                    <a:pt x="7502" y="4192"/>
                    <a:pt x="7573" y="4335"/>
                    <a:pt x="7692" y="4406"/>
                  </a:cubicBezTo>
                  <a:lnTo>
                    <a:pt x="7835" y="4478"/>
                  </a:lnTo>
                  <a:lnTo>
                    <a:pt x="7597" y="4859"/>
                  </a:lnTo>
                  <a:lnTo>
                    <a:pt x="7478" y="4788"/>
                  </a:lnTo>
                  <a:cubicBezTo>
                    <a:pt x="7412" y="4754"/>
                    <a:pt x="7345" y="4737"/>
                    <a:pt x="7282" y="4737"/>
                  </a:cubicBezTo>
                  <a:cubicBezTo>
                    <a:pt x="7208" y="4737"/>
                    <a:pt x="7137" y="4760"/>
                    <a:pt x="7073" y="4811"/>
                  </a:cubicBezTo>
                  <a:cubicBezTo>
                    <a:pt x="6978" y="4883"/>
                    <a:pt x="6907" y="4930"/>
                    <a:pt x="6811" y="4978"/>
                  </a:cubicBezTo>
                  <a:cubicBezTo>
                    <a:pt x="6668" y="5026"/>
                    <a:pt x="6573" y="5169"/>
                    <a:pt x="6573" y="5311"/>
                  </a:cubicBezTo>
                  <a:lnTo>
                    <a:pt x="6573" y="5454"/>
                  </a:lnTo>
                  <a:lnTo>
                    <a:pt x="6144" y="5454"/>
                  </a:lnTo>
                  <a:lnTo>
                    <a:pt x="6144" y="5311"/>
                  </a:lnTo>
                  <a:cubicBezTo>
                    <a:pt x="6144" y="5169"/>
                    <a:pt x="6049" y="5026"/>
                    <a:pt x="5906" y="4978"/>
                  </a:cubicBezTo>
                  <a:cubicBezTo>
                    <a:pt x="5811" y="4930"/>
                    <a:pt x="5716" y="4883"/>
                    <a:pt x="5644" y="4811"/>
                  </a:cubicBezTo>
                  <a:cubicBezTo>
                    <a:pt x="5581" y="4760"/>
                    <a:pt x="5510" y="4737"/>
                    <a:pt x="5436" y="4737"/>
                  </a:cubicBezTo>
                  <a:cubicBezTo>
                    <a:pt x="5372" y="4737"/>
                    <a:pt x="5306" y="4754"/>
                    <a:pt x="5240" y="4788"/>
                  </a:cubicBezTo>
                  <a:lnTo>
                    <a:pt x="5097" y="4859"/>
                  </a:lnTo>
                  <a:lnTo>
                    <a:pt x="4978" y="4645"/>
                  </a:lnTo>
                  <a:lnTo>
                    <a:pt x="5120" y="4549"/>
                  </a:lnTo>
                  <a:lnTo>
                    <a:pt x="5216" y="4549"/>
                  </a:lnTo>
                  <a:lnTo>
                    <a:pt x="5430" y="4668"/>
                  </a:lnTo>
                  <a:cubicBezTo>
                    <a:pt x="5494" y="4719"/>
                    <a:pt x="5571" y="4743"/>
                    <a:pt x="5648" y="4743"/>
                  </a:cubicBezTo>
                  <a:cubicBezTo>
                    <a:pt x="5714" y="4743"/>
                    <a:pt x="5780" y="4725"/>
                    <a:pt x="5835" y="4692"/>
                  </a:cubicBezTo>
                  <a:cubicBezTo>
                    <a:pt x="6002" y="4811"/>
                    <a:pt x="6192" y="4859"/>
                    <a:pt x="6359" y="4859"/>
                  </a:cubicBezTo>
                  <a:cubicBezTo>
                    <a:pt x="7645" y="4859"/>
                    <a:pt x="7645" y="2930"/>
                    <a:pt x="6359" y="2930"/>
                  </a:cubicBezTo>
                  <a:cubicBezTo>
                    <a:pt x="6240" y="2930"/>
                    <a:pt x="6097" y="2954"/>
                    <a:pt x="5978" y="3001"/>
                  </a:cubicBezTo>
                  <a:lnTo>
                    <a:pt x="5978" y="2811"/>
                  </a:lnTo>
                  <a:cubicBezTo>
                    <a:pt x="5978" y="2692"/>
                    <a:pt x="5978" y="2597"/>
                    <a:pt x="5954" y="2501"/>
                  </a:cubicBezTo>
                  <a:cubicBezTo>
                    <a:pt x="5954" y="2454"/>
                    <a:pt x="5978" y="2430"/>
                    <a:pt x="6002" y="2406"/>
                  </a:cubicBezTo>
                  <a:lnTo>
                    <a:pt x="6192" y="2287"/>
                  </a:lnTo>
                  <a:close/>
                  <a:moveTo>
                    <a:pt x="9336" y="1835"/>
                  </a:moveTo>
                  <a:cubicBezTo>
                    <a:pt x="9431" y="1835"/>
                    <a:pt x="9502" y="1906"/>
                    <a:pt x="9502" y="2025"/>
                  </a:cubicBezTo>
                  <a:lnTo>
                    <a:pt x="9502" y="6240"/>
                  </a:lnTo>
                  <a:lnTo>
                    <a:pt x="8002" y="6240"/>
                  </a:lnTo>
                  <a:cubicBezTo>
                    <a:pt x="7764" y="6240"/>
                    <a:pt x="7764" y="6597"/>
                    <a:pt x="8002" y="6597"/>
                  </a:cubicBezTo>
                  <a:lnTo>
                    <a:pt x="9502" y="6597"/>
                  </a:lnTo>
                  <a:lnTo>
                    <a:pt x="9502" y="7955"/>
                  </a:lnTo>
                  <a:cubicBezTo>
                    <a:pt x="9502" y="8050"/>
                    <a:pt x="9431" y="8122"/>
                    <a:pt x="9336" y="8122"/>
                  </a:cubicBezTo>
                  <a:lnTo>
                    <a:pt x="548" y="8122"/>
                  </a:lnTo>
                  <a:cubicBezTo>
                    <a:pt x="429" y="8122"/>
                    <a:pt x="358" y="8050"/>
                    <a:pt x="358" y="7955"/>
                  </a:cubicBezTo>
                  <a:lnTo>
                    <a:pt x="358" y="6597"/>
                  </a:lnTo>
                  <a:lnTo>
                    <a:pt x="7121" y="6597"/>
                  </a:lnTo>
                  <a:cubicBezTo>
                    <a:pt x="7359" y="6597"/>
                    <a:pt x="7359" y="6240"/>
                    <a:pt x="7121" y="6240"/>
                  </a:cubicBezTo>
                  <a:lnTo>
                    <a:pt x="358" y="6240"/>
                  </a:lnTo>
                  <a:lnTo>
                    <a:pt x="358" y="2001"/>
                  </a:lnTo>
                  <a:cubicBezTo>
                    <a:pt x="358" y="1906"/>
                    <a:pt x="429" y="1835"/>
                    <a:pt x="548" y="1835"/>
                  </a:cubicBezTo>
                  <a:lnTo>
                    <a:pt x="1072" y="1835"/>
                  </a:lnTo>
                  <a:cubicBezTo>
                    <a:pt x="1048" y="1882"/>
                    <a:pt x="1048" y="1977"/>
                    <a:pt x="1072" y="2049"/>
                  </a:cubicBezTo>
                  <a:cubicBezTo>
                    <a:pt x="1096" y="2168"/>
                    <a:pt x="1167" y="2263"/>
                    <a:pt x="1286" y="2335"/>
                  </a:cubicBezTo>
                  <a:lnTo>
                    <a:pt x="1477" y="2454"/>
                  </a:lnTo>
                  <a:cubicBezTo>
                    <a:pt x="1524" y="2478"/>
                    <a:pt x="1548" y="2501"/>
                    <a:pt x="1524" y="2549"/>
                  </a:cubicBezTo>
                  <a:cubicBezTo>
                    <a:pt x="1524" y="2644"/>
                    <a:pt x="1524" y="2739"/>
                    <a:pt x="1524" y="2835"/>
                  </a:cubicBezTo>
                  <a:cubicBezTo>
                    <a:pt x="1524" y="2930"/>
                    <a:pt x="1524" y="3049"/>
                    <a:pt x="1524" y="3144"/>
                  </a:cubicBezTo>
                  <a:cubicBezTo>
                    <a:pt x="1548" y="3168"/>
                    <a:pt x="1524" y="3216"/>
                    <a:pt x="1477" y="3240"/>
                  </a:cubicBezTo>
                  <a:lnTo>
                    <a:pt x="1286" y="3359"/>
                  </a:lnTo>
                  <a:cubicBezTo>
                    <a:pt x="1191" y="3406"/>
                    <a:pt x="1120" y="3502"/>
                    <a:pt x="1072" y="3597"/>
                  </a:cubicBezTo>
                  <a:cubicBezTo>
                    <a:pt x="1024" y="3716"/>
                    <a:pt x="1048" y="3859"/>
                    <a:pt x="1120" y="3978"/>
                  </a:cubicBezTo>
                  <a:lnTo>
                    <a:pt x="1453" y="4573"/>
                  </a:lnTo>
                  <a:cubicBezTo>
                    <a:pt x="1533" y="4718"/>
                    <a:pt x="1689" y="4797"/>
                    <a:pt x="1848" y="4797"/>
                  </a:cubicBezTo>
                  <a:cubicBezTo>
                    <a:pt x="1925" y="4797"/>
                    <a:pt x="2002" y="4779"/>
                    <a:pt x="2072" y="4740"/>
                  </a:cubicBezTo>
                  <a:lnTo>
                    <a:pt x="2287" y="4621"/>
                  </a:lnTo>
                  <a:cubicBezTo>
                    <a:pt x="2298" y="4609"/>
                    <a:pt x="2316" y="4603"/>
                    <a:pt x="2334" y="4603"/>
                  </a:cubicBezTo>
                  <a:cubicBezTo>
                    <a:pt x="2352" y="4603"/>
                    <a:pt x="2370" y="4609"/>
                    <a:pt x="2382" y="4621"/>
                  </a:cubicBezTo>
                  <a:cubicBezTo>
                    <a:pt x="2549" y="4740"/>
                    <a:pt x="2715" y="4835"/>
                    <a:pt x="2882" y="4907"/>
                  </a:cubicBezTo>
                  <a:cubicBezTo>
                    <a:pt x="2930" y="4930"/>
                    <a:pt x="2953" y="4954"/>
                    <a:pt x="2953" y="5002"/>
                  </a:cubicBezTo>
                  <a:lnTo>
                    <a:pt x="2953" y="5240"/>
                  </a:lnTo>
                  <a:cubicBezTo>
                    <a:pt x="2953" y="5478"/>
                    <a:pt x="3168" y="5669"/>
                    <a:pt x="3406" y="5669"/>
                  </a:cubicBezTo>
                  <a:lnTo>
                    <a:pt x="4073" y="5669"/>
                  </a:lnTo>
                  <a:cubicBezTo>
                    <a:pt x="4335" y="5669"/>
                    <a:pt x="4525" y="5478"/>
                    <a:pt x="4525" y="5216"/>
                  </a:cubicBezTo>
                  <a:lnTo>
                    <a:pt x="4525" y="4978"/>
                  </a:lnTo>
                  <a:cubicBezTo>
                    <a:pt x="4525" y="4930"/>
                    <a:pt x="4549" y="4907"/>
                    <a:pt x="4597" y="4883"/>
                  </a:cubicBezTo>
                  <a:lnTo>
                    <a:pt x="4668" y="4859"/>
                  </a:lnTo>
                  <a:lnTo>
                    <a:pt x="4787" y="5097"/>
                  </a:lnTo>
                  <a:cubicBezTo>
                    <a:pt x="4850" y="5207"/>
                    <a:pt x="4974" y="5265"/>
                    <a:pt x="5099" y="5265"/>
                  </a:cubicBezTo>
                  <a:cubicBezTo>
                    <a:pt x="5164" y="5265"/>
                    <a:pt x="5230" y="5249"/>
                    <a:pt x="5287" y="5216"/>
                  </a:cubicBezTo>
                  <a:lnTo>
                    <a:pt x="5430" y="5145"/>
                  </a:lnTo>
                  <a:cubicBezTo>
                    <a:pt x="5525" y="5216"/>
                    <a:pt x="5644" y="5288"/>
                    <a:pt x="5763" y="5335"/>
                  </a:cubicBezTo>
                  <a:lnTo>
                    <a:pt x="5763" y="5502"/>
                  </a:lnTo>
                  <a:cubicBezTo>
                    <a:pt x="5763" y="5692"/>
                    <a:pt x="5930" y="5859"/>
                    <a:pt x="6121" y="5859"/>
                  </a:cubicBezTo>
                  <a:lnTo>
                    <a:pt x="6573" y="5859"/>
                  </a:lnTo>
                  <a:cubicBezTo>
                    <a:pt x="6764" y="5859"/>
                    <a:pt x="6930" y="5692"/>
                    <a:pt x="6930" y="5502"/>
                  </a:cubicBezTo>
                  <a:lnTo>
                    <a:pt x="6930" y="5335"/>
                  </a:lnTo>
                  <a:cubicBezTo>
                    <a:pt x="7049" y="5288"/>
                    <a:pt x="7169" y="5216"/>
                    <a:pt x="7288" y="5145"/>
                  </a:cubicBezTo>
                  <a:lnTo>
                    <a:pt x="7430" y="5216"/>
                  </a:lnTo>
                  <a:cubicBezTo>
                    <a:pt x="7488" y="5249"/>
                    <a:pt x="7550" y="5265"/>
                    <a:pt x="7612" y="5265"/>
                  </a:cubicBezTo>
                  <a:cubicBezTo>
                    <a:pt x="7730" y="5265"/>
                    <a:pt x="7844" y="5207"/>
                    <a:pt x="7907" y="5097"/>
                  </a:cubicBezTo>
                  <a:lnTo>
                    <a:pt x="8145" y="4692"/>
                  </a:lnTo>
                  <a:cubicBezTo>
                    <a:pt x="8240" y="4526"/>
                    <a:pt x="8193" y="4311"/>
                    <a:pt x="8002" y="4216"/>
                  </a:cubicBezTo>
                  <a:lnTo>
                    <a:pt x="7859" y="4121"/>
                  </a:lnTo>
                  <a:cubicBezTo>
                    <a:pt x="7883" y="4049"/>
                    <a:pt x="7883" y="4002"/>
                    <a:pt x="7859" y="3930"/>
                  </a:cubicBezTo>
                  <a:cubicBezTo>
                    <a:pt x="7883" y="3859"/>
                    <a:pt x="7883" y="3787"/>
                    <a:pt x="7859" y="3716"/>
                  </a:cubicBezTo>
                  <a:lnTo>
                    <a:pt x="8002" y="3644"/>
                  </a:lnTo>
                  <a:cubicBezTo>
                    <a:pt x="8193" y="3549"/>
                    <a:pt x="8240" y="3335"/>
                    <a:pt x="8145" y="3144"/>
                  </a:cubicBezTo>
                  <a:lnTo>
                    <a:pt x="7907" y="2763"/>
                  </a:lnTo>
                  <a:cubicBezTo>
                    <a:pt x="7841" y="2648"/>
                    <a:pt x="7717" y="2578"/>
                    <a:pt x="7592" y="2578"/>
                  </a:cubicBezTo>
                  <a:cubicBezTo>
                    <a:pt x="7537" y="2578"/>
                    <a:pt x="7481" y="2591"/>
                    <a:pt x="7430" y="2620"/>
                  </a:cubicBezTo>
                  <a:lnTo>
                    <a:pt x="7288" y="2716"/>
                  </a:lnTo>
                  <a:cubicBezTo>
                    <a:pt x="7169" y="2620"/>
                    <a:pt x="7049" y="2573"/>
                    <a:pt x="6930" y="2501"/>
                  </a:cubicBezTo>
                  <a:lnTo>
                    <a:pt x="6930" y="2358"/>
                  </a:lnTo>
                  <a:cubicBezTo>
                    <a:pt x="6930" y="2144"/>
                    <a:pt x="6764" y="2001"/>
                    <a:pt x="6573" y="2001"/>
                  </a:cubicBezTo>
                  <a:lnTo>
                    <a:pt x="6430" y="2001"/>
                  </a:lnTo>
                  <a:cubicBezTo>
                    <a:pt x="6430" y="1930"/>
                    <a:pt x="6430" y="1882"/>
                    <a:pt x="6430" y="1835"/>
                  </a:cubicBezTo>
                  <a:close/>
                  <a:moveTo>
                    <a:pt x="6454" y="8479"/>
                  </a:moveTo>
                  <a:lnTo>
                    <a:pt x="6454" y="9503"/>
                  </a:lnTo>
                  <a:cubicBezTo>
                    <a:pt x="6430" y="9527"/>
                    <a:pt x="6454" y="9550"/>
                    <a:pt x="6454" y="9574"/>
                  </a:cubicBezTo>
                  <a:lnTo>
                    <a:pt x="6787" y="10265"/>
                  </a:lnTo>
                  <a:lnTo>
                    <a:pt x="3072" y="10265"/>
                  </a:lnTo>
                  <a:lnTo>
                    <a:pt x="3382" y="9669"/>
                  </a:lnTo>
                  <a:lnTo>
                    <a:pt x="5668" y="9669"/>
                  </a:lnTo>
                  <a:cubicBezTo>
                    <a:pt x="5906" y="9669"/>
                    <a:pt x="5906" y="9312"/>
                    <a:pt x="5668" y="9312"/>
                  </a:cubicBezTo>
                  <a:lnTo>
                    <a:pt x="3406" y="9312"/>
                  </a:lnTo>
                  <a:lnTo>
                    <a:pt x="3406" y="8479"/>
                  </a:lnTo>
                  <a:close/>
                  <a:moveTo>
                    <a:pt x="3406" y="1"/>
                  </a:moveTo>
                  <a:cubicBezTo>
                    <a:pt x="3144" y="1"/>
                    <a:pt x="2953" y="191"/>
                    <a:pt x="2953" y="453"/>
                  </a:cubicBezTo>
                  <a:lnTo>
                    <a:pt x="2953" y="691"/>
                  </a:lnTo>
                  <a:cubicBezTo>
                    <a:pt x="2953" y="715"/>
                    <a:pt x="2930" y="763"/>
                    <a:pt x="2882" y="763"/>
                  </a:cubicBezTo>
                  <a:cubicBezTo>
                    <a:pt x="2715" y="858"/>
                    <a:pt x="2549" y="953"/>
                    <a:pt x="2382" y="1072"/>
                  </a:cubicBezTo>
                  <a:cubicBezTo>
                    <a:pt x="2370" y="1084"/>
                    <a:pt x="2352" y="1090"/>
                    <a:pt x="2334" y="1090"/>
                  </a:cubicBezTo>
                  <a:cubicBezTo>
                    <a:pt x="2316" y="1090"/>
                    <a:pt x="2298" y="1084"/>
                    <a:pt x="2287" y="1072"/>
                  </a:cubicBezTo>
                  <a:lnTo>
                    <a:pt x="2072" y="953"/>
                  </a:lnTo>
                  <a:cubicBezTo>
                    <a:pt x="2002" y="915"/>
                    <a:pt x="1925" y="896"/>
                    <a:pt x="1848" y="896"/>
                  </a:cubicBezTo>
                  <a:cubicBezTo>
                    <a:pt x="1689" y="896"/>
                    <a:pt x="1533" y="976"/>
                    <a:pt x="1453" y="1120"/>
                  </a:cubicBezTo>
                  <a:lnTo>
                    <a:pt x="1239" y="1477"/>
                  </a:lnTo>
                  <a:lnTo>
                    <a:pt x="548" y="1477"/>
                  </a:lnTo>
                  <a:cubicBezTo>
                    <a:pt x="239" y="1477"/>
                    <a:pt x="0" y="1715"/>
                    <a:pt x="0" y="2001"/>
                  </a:cubicBezTo>
                  <a:lnTo>
                    <a:pt x="0" y="7931"/>
                  </a:lnTo>
                  <a:cubicBezTo>
                    <a:pt x="0" y="8241"/>
                    <a:pt x="239" y="8479"/>
                    <a:pt x="548" y="8479"/>
                  </a:cubicBezTo>
                  <a:lnTo>
                    <a:pt x="3072" y="8479"/>
                  </a:lnTo>
                  <a:lnTo>
                    <a:pt x="3072" y="9455"/>
                  </a:lnTo>
                  <a:lnTo>
                    <a:pt x="2620" y="10360"/>
                  </a:lnTo>
                  <a:cubicBezTo>
                    <a:pt x="2596" y="10408"/>
                    <a:pt x="2596" y="10479"/>
                    <a:pt x="2620" y="10527"/>
                  </a:cubicBezTo>
                  <a:cubicBezTo>
                    <a:pt x="2668" y="10574"/>
                    <a:pt x="2715" y="10622"/>
                    <a:pt x="2787" y="10622"/>
                  </a:cubicBezTo>
                  <a:lnTo>
                    <a:pt x="7073" y="10622"/>
                  </a:lnTo>
                  <a:cubicBezTo>
                    <a:pt x="7121" y="10622"/>
                    <a:pt x="7192" y="10574"/>
                    <a:pt x="7216" y="10527"/>
                  </a:cubicBezTo>
                  <a:cubicBezTo>
                    <a:pt x="7240" y="10479"/>
                    <a:pt x="7240" y="10408"/>
                    <a:pt x="7216" y="10360"/>
                  </a:cubicBezTo>
                  <a:lnTo>
                    <a:pt x="6787" y="9455"/>
                  </a:lnTo>
                  <a:lnTo>
                    <a:pt x="6787" y="8479"/>
                  </a:lnTo>
                  <a:lnTo>
                    <a:pt x="9312" y="8479"/>
                  </a:lnTo>
                  <a:cubicBezTo>
                    <a:pt x="9621" y="8479"/>
                    <a:pt x="9860" y="8241"/>
                    <a:pt x="9860" y="7931"/>
                  </a:cubicBezTo>
                  <a:lnTo>
                    <a:pt x="9860" y="2001"/>
                  </a:lnTo>
                  <a:cubicBezTo>
                    <a:pt x="9860" y="1715"/>
                    <a:pt x="9621" y="1477"/>
                    <a:pt x="9336" y="1477"/>
                  </a:cubicBezTo>
                  <a:lnTo>
                    <a:pt x="6240" y="1477"/>
                  </a:lnTo>
                  <a:lnTo>
                    <a:pt x="6025" y="1120"/>
                  </a:lnTo>
                  <a:cubicBezTo>
                    <a:pt x="5945" y="976"/>
                    <a:pt x="5789" y="896"/>
                    <a:pt x="5630" y="896"/>
                  </a:cubicBezTo>
                  <a:cubicBezTo>
                    <a:pt x="5553" y="896"/>
                    <a:pt x="5476" y="915"/>
                    <a:pt x="5406" y="953"/>
                  </a:cubicBezTo>
                  <a:lnTo>
                    <a:pt x="5216" y="1072"/>
                  </a:lnTo>
                  <a:cubicBezTo>
                    <a:pt x="5192" y="1084"/>
                    <a:pt x="5168" y="1090"/>
                    <a:pt x="5147" y="1090"/>
                  </a:cubicBezTo>
                  <a:cubicBezTo>
                    <a:pt x="5126" y="1090"/>
                    <a:pt x="5109" y="1084"/>
                    <a:pt x="5097" y="1072"/>
                  </a:cubicBezTo>
                  <a:cubicBezTo>
                    <a:pt x="4954" y="953"/>
                    <a:pt x="4763" y="858"/>
                    <a:pt x="4597" y="763"/>
                  </a:cubicBezTo>
                  <a:cubicBezTo>
                    <a:pt x="4549" y="763"/>
                    <a:pt x="4525" y="715"/>
                    <a:pt x="4525" y="691"/>
                  </a:cubicBezTo>
                  <a:lnTo>
                    <a:pt x="4525" y="453"/>
                  </a:lnTo>
                  <a:cubicBezTo>
                    <a:pt x="4525" y="191"/>
                    <a:pt x="4335" y="1"/>
                    <a:pt x="4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5;p49">
              <a:extLst>
                <a:ext uri="{FF2B5EF4-FFF2-40B4-BE49-F238E27FC236}">
                  <a16:creationId xmlns:a16="http://schemas.microsoft.com/office/drawing/2014/main" id="{71A917D6-48D0-43F6-842C-B5100D4F7AED}"/>
                </a:ext>
              </a:extLst>
            </p:cNvPr>
            <p:cNvSpPr/>
            <p:nvPr/>
          </p:nvSpPr>
          <p:spPr>
            <a:xfrm>
              <a:off x="5754276" y="2289860"/>
              <a:ext cx="54393" cy="45966"/>
            </a:xfrm>
            <a:custGeom>
              <a:avLst/>
              <a:gdLst/>
              <a:ahLst/>
              <a:cxnLst/>
              <a:rect l="l" t="t" r="r" b="b"/>
              <a:pathLst>
                <a:path w="1549" h="1309" extrusionOk="0">
                  <a:moveTo>
                    <a:pt x="892" y="360"/>
                  </a:moveTo>
                  <a:cubicBezTo>
                    <a:pt x="1046" y="360"/>
                    <a:pt x="1192" y="470"/>
                    <a:pt x="1192" y="644"/>
                  </a:cubicBezTo>
                  <a:cubicBezTo>
                    <a:pt x="1192" y="810"/>
                    <a:pt x="1049" y="953"/>
                    <a:pt x="882" y="953"/>
                  </a:cubicBezTo>
                  <a:cubicBezTo>
                    <a:pt x="620" y="953"/>
                    <a:pt x="477" y="620"/>
                    <a:pt x="668" y="453"/>
                  </a:cubicBezTo>
                  <a:cubicBezTo>
                    <a:pt x="732" y="389"/>
                    <a:pt x="813" y="360"/>
                    <a:pt x="892" y="360"/>
                  </a:cubicBezTo>
                  <a:close/>
                  <a:moveTo>
                    <a:pt x="882" y="1"/>
                  </a:moveTo>
                  <a:cubicBezTo>
                    <a:pt x="287" y="1"/>
                    <a:pt x="1" y="715"/>
                    <a:pt x="429" y="1120"/>
                  </a:cubicBezTo>
                  <a:cubicBezTo>
                    <a:pt x="560" y="1250"/>
                    <a:pt x="722" y="1309"/>
                    <a:pt x="882" y="1309"/>
                  </a:cubicBezTo>
                  <a:cubicBezTo>
                    <a:pt x="1220" y="1309"/>
                    <a:pt x="1549" y="1048"/>
                    <a:pt x="1549" y="644"/>
                  </a:cubicBezTo>
                  <a:cubicBezTo>
                    <a:pt x="1549" y="286"/>
                    <a:pt x="1239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6;p49">
              <a:extLst>
                <a:ext uri="{FF2B5EF4-FFF2-40B4-BE49-F238E27FC236}">
                  <a16:creationId xmlns:a16="http://schemas.microsoft.com/office/drawing/2014/main" id="{9C4EFE4D-CC50-4D2B-9BF5-098623E1D0AC}"/>
                </a:ext>
              </a:extLst>
            </p:cNvPr>
            <p:cNvSpPr/>
            <p:nvPr/>
          </p:nvSpPr>
          <p:spPr>
            <a:xfrm>
              <a:off x="5679271" y="2106736"/>
              <a:ext cx="112684" cy="95723"/>
            </a:xfrm>
            <a:custGeom>
              <a:avLst/>
              <a:gdLst/>
              <a:ahLst/>
              <a:cxnLst/>
              <a:rect l="l" t="t" r="r" b="b"/>
              <a:pathLst>
                <a:path w="3209" h="2726" extrusionOk="0">
                  <a:moveTo>
                    <a:pt x="1828" y="341"/>
                  </a:moveTo>
                  <a:cubicBezTo>
                    <a:pt x="2351" y="341"/>
                    <a:pt x="2851" y="746"/>
                    <a:pt x="2851" y="1358"/>
                  </a:cubicBezTo>
                  <a:cubicBezTo>
                    <a:pt x="2827" y="1905"/>
                    <a:pt x="2375" y="2358"/>
                    <a:pt x="1827" y="2358"/>
                  </a:cubicBezTo>
                  <a:lnTo>
                    <a:pt x="1827" y="2382"/>
                  </a:lnTo>
                  <a:cubicBezTo>
                    <a:pt x="922" y="2358"/>
                    <a:pt x="470" y="1286"/>
                    <a:pt x="1113" y="643"/>
                  </a:cubicBezTo>
                  <a:cubicBezTo>
                    <a:pt x="1321" y="435"/>
                    <a:pt x="1578" y="341"/>
                    <a:pt x="1828" y="341"/>
                  </a:cubicBezTo>
                  <a:close/>
                  <a:moveTo>
                    <a:pt x="1798" y="0"/>
                  </a:moveTo>
                  <a:cubicBezTo>
                    <a:pt x="603" y="0"/>
                    <a:pt x="1" y="1460"/>
                    <a:pt x="875" y="2310"/>
                  </a:cubicBezTo>
                  <a:cubicBezTo>
                    <a:pt x="1154" y="2597"/>
                    <a:pt x="1499" y="2725"/>
                    <a:pt x="1837" y="2725"/>
                  </a:cubicBezTo>
                  <a:cubicBezTo>
                    <a:pt x="2537" y="2725"/>
                    <a:pt x="3208" y="2177"/>
                    <a:pt x="3208" y="1358"/>
                  </a:cubicBezTo>
                  <a:cubicBezTo>
                    <a:pt x="3185" y="596"/>
                    <a:pt x="2589" y="0"/>
                    <a:pt x="1827" y="0"/>
                  </a:cubicBezTo>
                  <a:cubicBezTo>
                    <a:pt x="1818" y="0"/>
                    <a:pt x="1808" y="0"/>
                    <a:pt x="1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041;p49">
            <a:extLst>
              <a:ext uri="{FF2B5EF4-FFF2-40B4-BE49-F238E27FC236}">
                <a16:creationId xmlns:a16="http://schemas.microsoft.com/office/drawing/2014/main" id="{1528A9F4-7339-48CA-8C64-0FC5E80045B2}"/>
              </a:ext>
            </a:extLst>
          </p:cNvPr>
          <p:cNvGrpSpPr/>
          <p:nvPr/>
        </p:nvGrpSpPr>
        <p:grpSpPr>
          <a:xfrm>
            <a:off x="3007831" y="1368158"/>
            <a:ext cx="398532" cy="333486"/>
            <a:chOff x="4757467" y="4112330"/>
            <a:chExt cx="445785" cy="373027"/>
          </a:xfrm>
        </p:grpSpPr>
        <p:sp>
          <p:nvSpPr>
            <p:cNvPr id="34" name="Google Shape;1042;p49">
              <a:extLst>
                <a:ext uri="{FF2B5EF4-FFF2-40B4-BE49-F238E27FC236}">
                  <a16:creationId xmlns:a16="http://schemas.microsoft.com/office/drawing/2014/main" id="{19BA2388-A3D5-43C8-9640-81B4854A1255}"/>
                </a:ext>
              </a:extLst>
            </p:cNvPr>
            <p:cNvSpPr/>
            <p:nvPr/>
          </p:nvSpPr>
          <p:spPr>
            <a:xfrm>
              <a:off x="4846975" y="4134101"/>
              <a:ext cx="30971" cy="3097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53" y="0"/>
                  </a:moveTo>
                  <a:cubicBezTo>
                    <a:pt x="191" y="0"/>
                    <a:pt x="0" y="191"/>
                    <a:pt x="0" y="452"/>
                  </a:cubicBezTo>
                  <a:cubicBezTo>
                    <a:pt x="0" y="691"/>
                    <a:pt x="191" y="881"/>
                    <a:pt x="453" y="881"/>
                  </a:cubicBezTo>
                  <a:cubicBezTo>
                    <a:pt x="691" y="881"/>
                    <a:pt x="881" y="691"/>
                    <a:pt x="881" y="452"/>
                  </a:cubicBezTo>
                  <a:cubicBezTo>
                    <a:pt x="881" y="191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3;p49">
              <a:extLst>
                <a:ext uri="{FF2B5EF4-FFF2-40B4-BE49-F238E27FC236}">
                  <a16:creationId xmlns:a16="http://schemas.microsoft.com/office/drawing/2014/main" id="{5DA748F2-D735-45F3-AB4C-9CF4FB132DE3}"/>
                </a:ext>
              </a:extLst>
            </p:cNvPr>
            <p:cNvSpPr/>
            <p:nvPr/>
          </p:nvSpPr>
          <p:spPr>
            <a:xfrm>
              <a:off x="4893783" y="4134101"/>
              <a:ext cx="31814" cy="30971"/>
            </a:xfrm>
            <a:custGeom>
              <a:avLst/>
              <a:gdLst/>
              <a:ahLst/>
              <a:cxnLst/>
              <a:rect l="l" t="t" r="r" b="b"/>
              <a:pathLst>
                <a:path w="906" h="882" extrusionOk="0">
                  <a:moveTo>
                    <a:pt x="453" y="0"/>
                  </a:moveTo>
                  <a:cubicBezTo>
                    <a:pt x="215" y="0"/>
                    <a:pt x="1" y="191"/>
                    <a:pt x="1" y="452"/>
                  </a:cubicBezTo>
                  <a:cubicBezTo>
                    <a:pt x="1" y="691"/>
                    <a:pt x="215" y="881"/>
                    <a:pt x="453" y="881"/>
                  </a:cubicBezTo>
                  <a:cubicBezTo>
                    <a:pt x="691" y="881"/>
                    <a:pt x="906" y="691"/>
                    <a:pt x="906" y="452"/>
                  </a:cubicBezTo>
                  <a:cubicBezTo>
                    <a:pt x="906" y="191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4;p49">
              <a:extLst>
                <a:ext uri="{FF2B5EF4-FFF2-40B4-BE49-F238E27FC236}">
                  <a16:creationId xmlns:a16="http://schemas.microsoft.com/office/drawing/2014/main" id="{19FA02E5-A96F-4849-BF18-601347F49250}"/>
                </a:ext>
              </a:extLst>
            </p:cNvPr>
            <p:cNvSpPr/>
            <p:nvPr/>
          </p:nvSpPr>
          <p:spPr>
            <a:xfrm>
              <a:off x="4941469" y="4134101"/>
              <a:ext cx="30971" cy="30971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9" y="0"/>
                  </a:moveTo>
                  <a:cubicBezTo>
                    <a:pt x="191" y="0"/>
                    <a:pt x="0" y="191"/>
                    <a:pt x="0" y="452"/>
                  </a:cubicBezTo>
                  <a:cubicBezTo>
                    <a:pt x="0" y="691"/>
                    <a:pt x="191" y="881"/>
                    <a:pt x="429" y="881"/>
                  </a:cubicBezTo>
                  <a:cubicBezTo>
                    <a:pt x="691" y="881"/>
                    <a:pt x="881" y="691"/>
                    <a:pt x="881" y="452"/>
                  </a:cubicBezTo>
                  <a:cubicBezTo>
                    <a:pt x="881" y="191"/>
                    <a:pt x="691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5;p49">
              <a:extLst>
                <a:ext uri="{FF2B5EF4-FFF2-40B4-BE49-F238E27FC236}">
                  <a16:creationId xmlns:a16="http://schemas.microsoft.com/office/drawing/2014/main" id="{AACCB53B-2878-4A48-8F95-93A47B8F0817}"/>
                </a:ext>
              </a:extLst>
            </p:cNvPr>
            <p:cNvSpPr/>
            <p:nvPr/>
          </p:nvSpPr>
          <p:spPr>
            <a:xfrm>
              <a:off x="4879562" y="4214796"/>
              <a:ext cx="60257" cy="105801"/>
            </a:xfrm>
            <a:custGeom>
              <a:avLst/>
              <a:gdLst/>
              <a:ahLst/>
              <a:cxnLst/>
              <a:rect l="l" t="t" r="r" b="b"/>
              <a:pathLst>
                <a:path w="1716" h="3013" extrusionOk="0">
                  <a:moveTo>
                    <a:pt x="1525" y="0"/>
                  </a:moveTo>
                  <a:cubicBezTo>
                    <a:pt x="1483" y="0"/>
                    <a:pt x="1442" y="12"/>
                    <a:pt x="1406" y="36"/>
                  </a:cubicBezTo>
                  <a:lnTo>
                    <a:pt x="72" y="1393"/>
                  </a:lnTo>
                  <a:cubicBezTo>
                    <a:pt x="1" y="1441"/>
                    <a:pt x="1" y="1560"/>
                    <a:pt x="72" y="1631"/>
                  </a:cubicBezTo>
                  <a:lnTo>
                    <a:pt x="1406" y="2965"/>
                  </a:lnTo>
                  <a:cubicBezTo>
                    <a:pt x="1430" y="2989"/>
                    <a:pt x="1477" y="3013"/>
                    <a:pt x="1525" y="3013"/>
                  </a:cubicBezTo>
                  <a:cubicBezTo>
                    <a:pt x="1573" y="3013"/>
                    <a:pt x="1620" y="2989"/>
                    <a:pt x="1644" y="2965"/>
                  </a:cubicBezTo>
                  <a:cubicBezTo>
                    <a:pt x="1716" y="2894"/>
                    <a:pt x="1716" y="2798"/>
                    <a:pt x="1644" y="2727"/>
                  </a:cubicBezTo>
                  <a:lnTo>
                    <a:pt x="430" y="1512"/>
                  </a:lnTo>
                  <a:lnTo>
                    <a:pt x="1644" y="274"/>
                  </a:lnTo>
                  <a:cubicBezTo>
                    <a:pt x="1716" y="203"/>
                    <a:pt x="1716" y="107"/>
                    <a:pt x="1644" y="36"/>
                  </a:cubicBezTo>
                  <a:cubicBezTo>
                    <a:pt x="1608" y="12"/>
                    <a:pt x="1567" y="0"/>
                    <a:pt x="1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6;p49">
              <a:extLst>
                <a:ext uri="{FF2B5EF4-FFF2-40B4-BE49-F238E27FC236}">
                  <a16:creationId xmlns:a16="http://schemas.microsoft.com/office/drawing/2014/main" id="{43C8EAD9-06D3-4668-8A5D-1C9BEA32269E}"/>
                </a:ext>
              </a:extLst>
            </p:cNvPr>
            <p:cNvSpPr/>
            <p:nvPr/>
          </p:nvSpPr>
          <p:spPr>
            <a:xfrm>
              <a:off x="5020092" y="4214831"/>
              <a:ext cx="61065" cy="105766"/>
            </a:xfrm>
            <a:custGeom>
              <a:avLst/>
              <a:gdLst/>
              <a:ahLst/>
              <a:cxnLst/>
              <a:rect l="l" t="t" r="r" b="b"/>
              <a:pathLst>
                <a:path w="1739" h="3012" extrusionOk="0">
                  <a:moveTo>
                    <a:pt x="231" y="0"/>
                  </a:moveTo>
                  <a:cubicBezTo>
                    <a:pt x="102" y="0"/>
                    <a:pt x="0" y="159"/>
                    <a:pt x="95" y="273"/>
                  </a:cubicBezTo>
                  <a:lnTo>
                    <a:pt x="1310" y="1511"/>
                  </a:lnTo>
                  <a:lnTo>
                    <a:pt x="95" y="2726"/>
                  </a:lnTo>
                  <a:cubicBezTo>
                    <a:pt x="24" y="2797"/>
                    <a:pt x="24" y="2893"/>
                    <a:pt x="95" y="2964"/>
                  </a:cubicBezTo>
                  <a:cubicBezTo>
                    <a:pt x="119" y="2988"/>
                    <a:pt x="166" y="3012"/>
                    <a:pt x="214" y="3012"/>
                  </a:cubicBezTo>
                  <a:cubicBezTo>
                    <a:pt x="262" y="3012"/>
                    <a:pt x="309" y="2988"/>
                    <a:pt x="333" y="2964"/>
                  </a:cubicBezTo>
                  <a:lnTo>
                    <a:pt x="1667" y="1630"/>
                  </a:lnTo>
                  <a:cubicBezTo>
                    <a:pt x="1738" y="1559"/>
                    <a:pt x="1738" y="1440"/>
                    <a:pt x="1667" y="1392"/>
                  </a:cubicBezTo>
                  <a:lnTo>
                    <a:pt x="333" y="35"/>
                  </a:lnTo>
                  <a:cubicBezTo>
                    <a:pt x="299" y="11"/>
                    <a:pt x="264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7;p49">
              <a:extLst>
                <a:ext uri="{FF2B5EF4-FFF2-40B4-BE49-F238E27FC236}">
                  <a16:creationId xmlns:a16="http://schemas.microsoft.com/office/drawing/2014/main" id="{B2207957-99DC-4F0E-81CA-FBF3E267D235}"/>
                </a:ext>
              </a:extLst>
            </p:cNvPr>
            <p:cNvSpPr/>
            <p:nvPr/>
          </p:nvSpPr>
          <p:spPr>
            <a:xfrm>
              <a:off x="4958430" y="4214550"/>
              <a:ext cx="51619" cy="104959"/>
            </a:xfrm>
            <a:custGeom>
              <a:avLst/>
              <a:gdLst/>
              <a:ahLst/>
              <a:cxnLst/>
              <a:rect l="l" t="t" r="r" b="b"/>
              <a:pathLst>
                <a:path w="1470" h="2989" extrusionOk="0">
                  <a:moveTo>
                    <a:pt x="1290" y="0"/>
                  </a:moveTo>
                  <a:cubicBezTo>
                    <a:pt x="1232" y="0"/>
                    <a:pt x="1171" y="45"/>
                    <a:pt x="1137" y="114"/>
                  </a:cubicBezTo>
                  <a:lnTo>
                    <a:pt x="17" y="2781"/>
                  </a:lnTo>
                  <a:cubicBezTo>
                    <a:pt x="1" y="2896"/>
                    <a:pt x="97" y="2988"/>
                    <a:pt x="197" y="2988"/>
                  </a:cubicBezTo>
                  <a:cubicBezTo>
                    <a:pt x="243" y="2988"/>
                    <a:pt x="290" y="2969"/>
                    <a:pt x="327" y="2924"/>
                  </a:cubicBezTo>
                  <a:lnTo>
                    <a:pt x="1446" y="233"/>
                  </a:lnTo>
                  <a:cubicBezTo>
                    <a:pt x="1470" y="162"/>
                    <a:pt x="1446" y="43"/>
                    <a:pt x="1351" y="19"/>
                  </a:cubicBezTo>
                  <a:cubicBezTo>
                    <a:pt x="1332" y="6"/>
                    <a:pt x="1311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;p49">
              <a:extLst>
                <a:ext uri="{FF2B5EF4-FFF2-40B4-BE49-F238E27FC236}">
                  <a16:creationId xmlns:a16="http://schemas.microsoft.com/office/drawing/2014/main" id="{9021768C-7068-4DD4-BCFE-0AFC2CB2267C}"/>
                </a:ext>
              </a:extLst>
            </p:cNvPr>
            <p:cNvSpPr/>
            <p:nvPr/>
          </p:nvSpPr>
          <p:spPr>
            <a:xfrm>
              <a:off x="4872047" y="4355677"/>
              <a:ext cx="153909" cy="11764"/>
            </a:xfrm>
            <a:custGeom>
              <a:avLst/>
              <a:gdLst/>
              <a:ahLst/>
              <a:cxnLst/>
              <a:rect l="l" t="t" r="r" b="b"/>
              <a:pathLst>
                <a:path w="4383" h="335" extrusionOk="0">
                  <a:moveTo>
                    <a:pt x="191" y="1"/>
                  </a:moveTo>
                  <a:cubicBezTo>
                    <a:pt x="96" y="1"/>
                    <a:pt x="1" y="72"/>
                    <a:pt x="1" y="168"/>
                  </a:cubicBezTo>
                  <a:cubicBezTo>
                    <a:pt x="1" y="263"/>
                    <a:pt x="96" y="334"/>
                    <a:pt x="191" y="334"/>
                  </a:cubicBezTo>
                  <a:lnTo>
                    <a:pt x="4216" y="334"/>
                  </a:lnTo>
                  <a:cubicBezTo>
                    <a:pt x="4287" y="334"/>
                    <a:pt x="4359" y="263"/>
                    <a:pt x="4359" y="168"/>
                  </a:cubicBezTo>
                  <a:cubicBezTo>
                    <a:pt x="4382" y="72"/>
                    <a:pt x="4287" y="1"/>
                    <a:pt x="4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9;p49">
              <a:extLst>
                <a:ext uri="{FF2B5EF4-FFF2-40B4-BE49-F238E27FC236}">
                  <a16:creationId xmlns:a16="http://schemas.microsoft.com/office/drawing/2014/main" id="{26AE1D88-88EB-4A2B-A03A-61338F8EB73D}"/>
                </a:ext>
              </a:extLst>
            </p:cNvPr>
            <p:cNvSpPr/>
            <p:nvPr/>
          </p:nvSpPr>
          <p:spPr>
            <a:xfrm>
              <a:off x="5045164" y="4355677"/>
              <a:ext cx="43507" cy="11764"/>
            </a:xfrm>
            <a:custGeom>
              <a:avLst/>
              <a:gdLst/>
              <a:ahLst/>
              <a:cxnLst/>
              <a:rect l="l" t="t" r="r" b="b"/>
              <a:pathLst>
                <a:path w="1239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072" y="334"/>
                  </a:lnTo>
                  <a:cubicBezTo>
                    <a:pt x="1143" y="334"/>
                    <a:pt x="1238" y="263"/>
                    <a:pt x="1238" y="168"/>
                  </a:cubicBezTo>
                  <a:cubicBezTo>
                    <a:pt x="1238" y="72"/>
                    <a:pt x="11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0;p49">
              <a:extLst>
                <a:ext uri="{FF2B5EF4-FFF2-40B4-BE49-F238E27FC236}">
                  <a16:creationId xmlns:a16="http://schemas.microsoft.com/office/drawing/2014/main" id="{1D05F9F2-4A3B-4614-94B1-DF240D5F45AF}"/>
                </a:ext>
              </a:extLst>
            </p:cNvPr>
            <p:cNvSpPr/>
            <p:nvPr/>
          </p:nvSpPr>
          <p:spPr>
            <a:xfrm>
              <a:off x="4880404" y="4395006"/>
              <a:ext cx="43543" cy="11728"/>
            </a:xfrm>
            <a:custGeom>
              <a:avLst/>
              <a:gdLst/>
              <a:ahLst/>
              <a:cxnLst/>
              <a:rect l="l" t="t" r="r" b="b"/>
              <a:pathLst>
                <a:path w="124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049" y="333"/>
                  </a:lnTo>
                  <a:cubicBezTo>
                    <a:pt x="1144" y="333"/>
                    <a:pt x="1215" y="262"/>
                    <a:pt x="1239" y="167"/>
                  </a:cubicBezTo>
                  <a:cubicBezTo>
                    <a:pt x="1215" y="72"/>
                    <a:pt x="1144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1;p49">
              <a:extLst>
                <a:ext uri="{FF2B5EF4-FFF2-40B4-BE49-F238E27FC236}">
                  <a16:creationId xmlns:a16="http://schemas.microsoft.com/office/drawing/2014/main" id="{EBF5B433-419F-44C0-92E0-DC184B2D8D29}"/>
                </a:ext>
              </a:extLst>
            </p:cNvPr>
            <p:cNvSpPr/>
            <p:nvPr/>
          </p:nvSpPr>
          <p:spPr>
            <a:xfrm>
              <a:off x="4950670" y="4395006"/>
              <a:ext cx="138002" cy="11728"/>
            </a:xfrm>
            <a:custGeom>
              <a:avLst/>
              <a:gdLst/>
              <a:ahLst/>
              <a:cxnLst/>
              <a:rect l="l" t="t" r="r" b="b"/>
              <a:pathLst>
                <a:path w="3930" h="334" extrusionOk="0">
                  <a:moveTo>
                    <a:pt x="191" y="0"/>
                  </a:moveTo>
                  <a:cubicBezTo>
                    <a:pt x="95" y="0"/>
                    <a:pt x="24" y="72"/>
                    <a:pt x="0" y="167"/>
                  </a:cubicBezTo>
                  <a:cubicBezTo>
                    <a:pt x="24" y="262"/>
                    <a:pt x="95" y="333"/>
                    <a:pt x="191" y="333"/>
                  </a:cubicBezTo>
                  <a:lnTo>
                    <a:pt x="3763" y="333"/>
                  </a:lnTo>
                  <a:cubicBezTo>
                    <a:pt x="3858" y="333"/>
                    <a:pt x="3929" y="262"/>
                    <a:pt x="3929" y="167"/>
                  </a:cubicBezTo>
                  <a:cubicBezTo>
                    <a:pt x="3929" y="72"/>
                    <a:pt x="3834" y="0"/>
                    <a:pt x="3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2;p49">
              <a:extLst>
                <a:ext uri="{FF2B5EF4-FFF2-40B4-BE49-F238E27FC236}">
                  <a16:creationId xmlns:a16="http://schemas.microsoft.com/office/drawing/2014/main" id="{39FECECB-104F-4D5E-8204-05CF3F5128D2}"/>
                </a:ext>
              </a:extLst>
            </p:cNvPr>
            <p:cNvSpPr/>
            <p:nvPr/>
          </p:nvSpPr>
          <p:spPr>
            <a:xfrm>
              <a:off x="4757467" y="4112330"/>
              <a:ext cx="445785" cy="373027"/>
            </a:xfrm>
            <a:custGeom>
              <a:avLst/>
              <a:gdLst/>
              <a:ahLst/>
              <a:cxnLst/>
              <a:rect l="l" t="t" r="r" b="b"/>
              <a:pathLst>
                <a:path w="12695" h="10623" extrusionOk="0">
                  <a:moveTo>
                    <a:pt x="1930" y="3787"/>
                  </a:moveTo>
                  <a:lnTo>
                    <a:pt x="1930" y="7288"/>
                  </a:lnTo>
                  <a:cubicBezTo>
                    <a:pt x="1477" y="6169"/>
                    <a:pt x="1477" y="4907"/>
                    <a:pt x="1930" y="3787"/>
                  </a:cubicBezTo>
                  <a:close/>
                  <a:moveTo>
                    <a:pt x="10789" y="3787"/>
                  </a:moveTo>
                  <a:cubicBezTo>
                    <a:pt x="11218" y="4907"/>
                    <a:pt x="11218" y="6169"/>
                    <a:pt x="10789" y="7288"/>
                  </a:cubicBezTo>
                  <a:lnTo>
                    <a:pt x="10789" y="3787"/>
                  </a:lnTo>
                  <a:close/>
                  <a:moveTo>
                    <a:pt x="10098" y="334"/>
                  </a:moveTo>
                  <a:cubicBezTo>
                    <a:pt x="10289" y="334"/>
                    <a:pt x="10432" y="477"/>
                    <a:pt x="10432" y="668"/>
                  </a:cubicBezTo>
                  <a:lnTo>
                    <a:pt x="10432" y="1787"/>
                  </a:lnTo>
                  <a:lnTo>
                    <a:pt x="8288" y="1787"/>
                  </a:lnTo>
                  <a:cubicBezTo>
                    <a:pt x="8074" y="1787"/>
                    <a:pt x="8074" y="2120"/>
                    <a:pt x="8288" y="2120"/>
                  </a:cubicBezTo>
                  <a:lnTo>
                    <a:pt x="10432" y="2120"/>
                  </a:lnTo>
                  <a:lnTo>
                    <a:pt x="10432" y="7979"/>
                  </a:lnTo>
                  <a:cubicBezTo>
                    <a:pt x="9503" y="9515"/>
                    <a:pt x="7925" y="10283"/>
                    <a:pt x="6348" y="10283"/>
                  </a:cubicBezTo>
                  <a:cubicBezTo>
                    <a:pt x="4770" y="10283"/>
                    <a:pt x="3192" y="9515"/>
                    <a:pt x="2263" y="7979"/>
                  </a:cubicBezTo>
                  <a:lnTo>
                    <a:pt x="2263" y="2120"/>
                  </a:lnTo>
                  <a:lnTo>
                    <a:pt x="7479" y="2120"/>
                  </a:lnTo>
                  <a:cubicBezTo>
                    <a:pt x="7693" y="2120"/>
                    <a:pt x="7693" y="1787"/>
                    <a:pt x="7479" y="1787"/>
                  </a:cubicBezTo>
                  <a:lnTo>
                    <a:pt x="2263" y="1787"/>
                  </a:lnTo>
                  <a:lnTo>
                    <a:pt x="2263" y="668"/>
                  </a:lnTo>
                  <a:cubicBezTo>
                    <a:pt x="2263" y="477"/>
                    <a:pt x="2406" y="334"/>
                    <a:pt x="2597" y="334"/>
                  </a:cubicBezTo>
                  <a:close/>
                  <a:moveTo>
                    <a:pt x="2597" y="1"/>
                  </a:moveTo>
                  <a:cubicBezTo>
                    <a:pt x="2240" y="1"/>
                    <a:pt x="1930" y="310"/>
                    <a:pt x="1930" y="668"/>
                  </a:cubicBezTo>
                  <a:lnTo>
                    <a:pt x="1930" y="3025"/>
                  </a:lnTo>
                  <a:cubicBezTo>
                    <a:pt x="1" y="6407"/>
                    <a:pt x="2454" y="10622"/>
                    <a:pt x="6359" y="10622"/>
                  </a:cubicBezTo>
                  <a:cubicBezTo>
                    <a:pt x="10265" y="10622"/>
                    <a:pt x="12694" y="6407"/>
                    <a:pt x="10765" y="3025"/>
                  </a:cubicBezTo>
                  <a:lnTo>
                    <a:pt x="10789" y="3025"/>
                  </a:lnTo>
                  <a:lnTo>
                    <a:pt x="10789" y="668"/>
                  </a:lnTo>
                  <a:cubicBezTo>
                    <a:pt x="10765" y="310"/>
                    <a:pt x="10479" y="1"/>
                    <a:pt x="10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80;p37">
            <a:extLst>
              <a:ext uri="{FF2B5EF4-FFF2-40B4-BE49-F238E27FC236}">
                <a16:creationId xmlns:a16="http://schemas.microsoft.com/office/drawing/2014/main" id="{1D1C769B-DFA4-46F1-A861-BFFC17D7A0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0053" y="256359"/>
            <a:ext cx="4285767" cy="502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1" dirty="0"/>
              <a:t>CASE STUDY: </a:t>
            </a:r>
            <a:r>
              <a:rPr lang="id-ID" sz="2000" b="1" dirty="0" err="1"/>
              <a:t>Challenges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179093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066F59-A94B-4384-ACE5-C543D0E8A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00" y="-14400"/>
            <a:ext cx="4335344" cy="490789"/>
          </a:xfrm>
          <a:solidFill>
            <a:schemeClr val="tx1"/>
          </a:solidFill>
          <a:ln>
            <a:noFill/>
          </a:ln>
        </p:spPr>
        <p:txBody>
          <a:bodyPr/>
          <a:lstStyle/>
          <a:p>
            <a:pPr algn="ctr"/>
            <a:r>
              <a:rPr lang="id-ID" sz="1800" b="1" dirty="0">
                <a:solidFill>
                  <a:schemeClr val="bg1"/>
                </a:solidFill>
              </a:rPr>
              <a:t>RESULT: </a:t>
            </a:r>
            <a:r>
              <a:rPr lang="id-ID" sz="1800" b="1" dirty="0" err="1">
                <a:solidFill>
                  <a:schemeClr val="bg1"/>
                </a:solidFill>
              </a:rPr>
              <a:t>Restore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Staging</a:t>
            </a:r>
            <a:r>
              <a:rPr lang="id-ID" sz="1800" b="1" dirty="0">
                <a:solidFill>
                  <a:schemeClr val="bg1"/>
                </a:solidFill>
              </a:rPr>
              <a:t> DB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4B0EDE-E65D-4384-AE7F-3FC8AB13C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" t="12817" r="78400" b="65281"/>
          <a:stretch/>
        </p:blipFill>
        <p:spPr>
          <a:xfrm>
            <a:off x="4645232" y="755893"/>
            <a:ext cx="1926336" cy="1126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3F031-B049-4A86-BB4A-B4C9406DFD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01" t="12815" r="27687" b="19532"/>
          <a:stretch/>
        </p:blipFill>
        <p:spPr>
          <a:xfrm>
            <a:off x="357581" y="810769"/>
            <a:ext cx="3779506" cy="32311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26A2992-9B50-4F24-8C05-2CD3F1D82BBD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6" t="12301" r="27841" b="18682"/>
          <a:stretch/>
        </p:blipFill>
        <p:spPr bwMode="auto">
          <a:xfrm>
            <a:off x="5608401" y="2039056"/>
            <a:ext cx="3331018" cy="295054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4449364-8C42-4A21-8632-EB3350BDBC0E}"/>
              </a:ext>
            </a:extLst>
          </p:cNvPr>
          <p:cNvSpPr/>
          <p:nvPr/>
        </p:nvSpPr>
        <p:spPr>
          <a:xfrm>
            <a:off x="6264000" y="599218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5AC5FA0-B26B-47B9-B5AD-3B3F43152580}"/>
              </a:ext>
            </a:extLst>
          </p:cNvPr>
          <p:cNvSpPr/>
          <p:nvPr/>
        </p:nvSpPr>
        <p:spPr>
          <a:xfrm>
            <a:off x="2017050" y="649511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97C95B-788D-40FE-8544-465A6568351A}"/>
              </a:ext>
            </a:extLst>
          </p:cNvPr>
          <p:cNvSpPr/>
          <p:nvPr/>
        </p:nvSpPr>
        <p:spPr>
          <a:xfrm>
            <a:off x="5497031" y="2962219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4B80D5-A59E-4C76-98B0-3CFBCE276630}"/>
              </a:ext>
            </a:extLst>
          </p:cNvPr>
          <p:cNvCxnSpPr>
            <a:cxnSpLocks/>
          </p:cNvCxnSpPr>
          <p:nvPr/>
        </p:nvCxnSpPr>
        <p:spPr>
          <a:xfrm flipH="1">
            <a:off x="4099560" y="1519200"/>
            <a:ext cx="113484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8442C4F-7BC7-4056-8F56-E31C8652CC06}"/>
              </a:ext>
            </a:extLst>
          </p:cNvPr>
          <p:cNvCxnSpPr>
            <a:cxnSpLocks/>
          </p:cNvCxnSpPr>
          <p:nvPr/>
        </p:nvCxnSpPr>
        <p:spPr>
          <a:xfrm flipV="1">
            <a:off x="2800800" y="3142220"/>
            <a:ext cx="2807600" cy="360000"/>
          </a:xfrm>
          <a:prstGeom prst="bentConnector3">
            <a:avLst>
              <a:gd name="adj1" fmla="val -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577;p32">
            <a:extLst>
              <a:ext uri="{FF2B5EF4-FFF2-40B4-BE49-F238E27FC236}">
                <a16:creationId xmlns:a16="http://schemas.microsoft.com/office/drawing/2014/main" id="{25F70658-F181-4100-96FB-21FF28D46B86}"/>
              </a:ext>
            </a:extLst>
          </p:cNvPr>
          <p:cNvSpPr txBox="1">
            <a:spLocks/>
          </p:cNvSpPr>
          <p:nvPr/>
        </p:nvSpPr>
        <p:spPr>
          <a:xfrm>
            <a:off x="6757357" y="937511"/>
            <a:ext cx="2029062" cy="581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Object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 Explorer &gt; Server &gt; </a:t>
            </a: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Databases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 &gt; </a:t>
            </a: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Restore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Database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...</a:t>
            </a:r>
            <a:endParaRPr lang="en-US" sz="1100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64" name="Google Shape;577;p32">
            <a:extLst>
              <a:ext uri="{FF2B5EF4-FFF2-40B4-BE49-F238E27FC236}">
                <a16:creationId xmlns:a16="http://schemas.microsoft.com/office/drawing/2014/main" id="{E5A73FFA-A266-4230-8E6B-75DB5C51EFBB}"/>
              </a:ext>
            </a:extLst>
          </p:cNvPr>
          <p:cNvSpPr txBox="1">
            <a:spLocks/>
          </p:cNvSpPr>
          <p:nvPr/>
        </p:nvSpPr>
        <p:spPr>
          <a:xfrm>
            <a:off x="4213953" y="2246655"/>
            <a:ext cx="1317581" cy="36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Device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 &gt; </a:t>
            </a: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Click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 “...” &gt; </a:t>
            </a: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Add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 &gt; OK</a:t>
            </a:r>
            <a:endParaRPr lang="en-US" sz="1100" dirty="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422C62-CCBE-46F1-9374-0BCA26812593}"/>
              </a:ext>
            </a:extLst>
          </p:cNvPr>
          <p:cNvPicPr/>
          <p:nvPr/>
        </p:nvPicPr>
        <p:blipFill rotWithShape="1">
          <a:blip r:embed="rId6"/>
          <a:srcRect l="41000" t="41028" r="40162" b="40782"/>
          <a:stretch/>
        </p:blipFill>
        <p:spPr>
          <a:xfrm>
            <a:off x="3535601" y="4235350"/>
            <a:ext cx="1380824" cy="71161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173767D-CFF1-46D1-ABBD-FCF622968E2F}"/>
              </a:ext>
            </a:extLst>
          </p:cNvPr>
          <p:cNvSpPr/>
          <p:nvPr/>
        </p:nvSpPr>
        <p:spPr>
          <a:xfrm>
            <a:off x="3346973" y="4637729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C5FA13-7941-4588-95E2-0D2AFBF5AC63}"/>
              </a:ext>
            </a:extLst>
          </p:cNvPr>
          <p:cNvCxnSpPr/>
          <p:nvPr/>
        </p:nvCxnSpPr>
        <p:spPr>
          <a:xfrm flipH="1">
            <a:off x="4916425" y="4863449"/>
            <a:ext cx="275437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9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F206A35E-2994-4948-935C-69437E523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6" t="9924" r="26101" b="15802"/>
          <a:stretch/>
        </p:blipFill>
        <p:spPr>
          <a:xfrm>
            <a:off x="3604320" y="843287"/>
            <a:ext cx="4380307" cy="382016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F4B667-5898-40FF-B440-81BCDD0EE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" t="12768" r="79902" b="65182"/>
          <a:stretch/>
        </p:blipFill>
        <p:spPr>
          <a:xfrm>
            <a:off x="1009851" y="843287"/>
            <a:ext cx="1783081" cy="1134092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4449364-8C42-4A21-8632-EB3350BDBC0E}"/>
              </a:ext>
            </a:extLst>
          </p:cNvPr>
          <p:cNvSpPr/>
          <p:nvPr/>
        </p:nvSpPr>
        <p:spPr>
          <a:xfrm>
            <a:off x="2556992" y="702055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5AC5FA0-B26B-47B9-B5AD-3B3F43152580}"/>
              </a:ext>
            </a:extLst>
          </p:cNvPr>
          <p:cNvSpPr/>
          <p:nvPr/>
        </p:nvSpPr>
        <p:spPr>
          <a:xfrm>
            <a:off x="5794473" y="675066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4B80D5-A59E-4C76-98B0-3CFBCE276630}"/>
              </a:ext>
            </a:extLst>
          </p:cNvPr>
          <p:cNvCxnSpPr>
            <a:cxnSpLocks/>
          </p:cNvCxnSpPr>
          <p:nvPr/>
        </p:nvCxnSpPr>
        <p:spPr>
          <a:xfrm flipV="1">
            <a:off x="2621877" y="1315720"/>
            <a:ext cx="3172596" cy="4082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Google Shape;577;p32">
            <a:extLst>
              <a:ext uri="{FF2B5EF4-FFF2-40B4-BE49-F238E27FC236}">
                <a16:creationId xmlns:a16="http://schemas.microsoft.com/office/drawing/2014/main" id="{25F70658-F181-4100-96FB-21FF28D46B86}"/>
              </a:ext>
            </a:extLst>
          </p:cNvPr>
          <p:cNvSpPr txBox="1">
            <a:spLocks/>
          </p:cNvSpPr>
          <p:nvPr/>
        </p:nvSpPr>
        <p:spPr>
          <a:xfrm>
            <a:off x="1009851" y="2118611"/>
            <a:ext cx="2029062" cy="581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Object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 Explorer &gt; Server &gt; </a:t>
            </a: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Databases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 &gt; New </a:t>
            </a:r>
            <a:r>
              <a:rPr lang="id-ID" sz="1100" dirty="0" err="1">
                <a:latin typeface="Rubik" panose="020B0604020202020204" charset="-79"/>
                <a:cs typeface="Rubik" panose="020B0604020202020204" charset="-79"/>
              </a:rPr>
              <a:t>Database</a:t>
            </a:r>
            <a:r>
              <a:rPr lang="id-ID" sz="1100" dirty="0">
                <a:latin typeface="Rubik" panose="020B0604020202020204" charset="-79"/>
                <a:cs typeface="Rubik" panose="020B0604020202020204" charset="-79"/>
              </a:rPr>
              <a:t>...</a:t>
            </a:r>
            <a:endParaRPr lang="en-US" sz="1100" dirty="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75" name="Title 5">
            <a:extLst>
              <a:ext uri="{FF2B5EF4-FFF2-40B4-BE49-F238E27FC236}">
                <a16:creationId xmlns:a16="http://schemas.microsoft.com/office/drawing/2014/main" id="{616B1CFA-D5BA-4611-BBD7-309D64BDC081}"/>
              </a:ext>
            </a:extLst>
          </p:cNvPr>
          <p:cNvSpPr txBox="1">
            <a:spLocks/>
          </p:cNvSpPr>
          <p:nvPr/>
        </p:nvSpPr>
        <p:spPr>
          <a:xfrm>
            <a:off x="0" y="-10736"/>
            <a:ext cx="4335344" cy="49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800" b="1" dirty="0">
                <a:solidFill>
                  <a:schemeClr val="bg1"/>
                </a:solidFill>
              </a:rPr>
              <a:t>RESULT: </a:t>
            </a:r>
            <a:r>
              <a:rPr lang="id-ID" sz="1800" b="1" dirty="0" err="1">
                <a:solidFill>
                  <a:schemeClr val="bg1"/>
                </a:solidFill>
              </a:rPr>
              <a:t>Create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DWH_Project</a:t>
            </a:r>
            <a:r>
              <a:rPr lang="id-ID" sz="1800" b="1" dirty="0">
                <a:solidFill>
                  <a:schemeClr val="bg1"/>
                </a:solidFill>
              </a:rPr>
              <a:t> DB</a:t>
            </a:r>
          </a:p>
        </p:txBody>
      </p:sp>
    </p:spTree>
    <p:extLst>
      <p:ext uri="{BB962C8B-B14F-4D97-AF65-F5344CB8AC3E}">
        <p14:creationId xmlns:p14="http://schemas.microsoft.com/office/powerpoint/2010/main" val="121003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E6DF279-9713-441F-AD5B-BFE2FE20A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6" t="16378" r="38819" b="56511"/>
          <a:stretch/>
        </p:blipFill>
        <p:spPr>
          <a:xfrm>
            <a:off x="1046817" y="2962605"/>
            <a:ext cx="5085045" cy="1837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61EF23-2FCE-4305-874B-84D9D893D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3" t="16098" r="56614" b="63745"/>
          <a:stretch/>
        </p:blipFill>
        <p:spPr>
          <a:xfrm>
            <a:off x="1046817" y="1202184"/>
            <a:ext cx="2856421" cy="1347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603207-0C68-431B-9C58-8026D14095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08" t="16297" r="57249" b="67555"/>
          <a:stretch/>
        </p:blipFill>
        <p:spPr>
          <a:xfrm>
            <a:off x="4572000" y="1187524"/>
            <a:ext cx="2821783" cy="1093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F5CA0-BDD9-434F-A3D0-6F238795FF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70" t="16518" r="56221" b="69344"/>
          <a:stretch/>
        </p:blipFill>
        <p:spPr>
          <a:xfrm>
            <a:off x="4571999" y="2962605"/>
            <a:ext cx="2919963" cy="9513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45FE7A-D276-4836-AEC8-318FA0C272DB}"/>
              </a:ext>
            </a:extLst>
          </p:cNvPr>
          <p:cNvSpPr/>
          <p:nvPr/>
        </p:nvSpPr>
        <p:spPr>
          <a:xfrm>
            <a:off x="1046816" y="950066"/>
            <a:ext cx="1228383" cy="2392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100" dirty="0" err="1">
                <a:solidFill>
                  <a:schemeClr val="tx2"/>
                </a:solidFill>
              </a:rPr>
              <a:t>DimCustomer</a:t>
            </a:r>
            <a:endParaRPr lang="id-ID" sz="11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A01DB0-BDE4-4632-8EAD-3F5298259781}"/>
              </a:ext>
            </a:extLst>
          </p:cNvPr>
          <p:cNvSpPr/>
          <p:nvPr/>
        </p:nvSpPr>
        <p:spPr>
          <a:xfrm>
            <a:off x="1046817" y="2697635"/>
            <a:ext cx="1228383" cy="2392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100" dirty="0" err="1">
                <a:solidFill>
                  <a:schemeClr val="tx2"/>
                </a:solidFill>
              </a:rPr>
              <a:t>FactSalesOrder</a:t>
            </a:r>
            <a:endParaRPr lang="id-ID" sz="11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A3143-9053-435F-B303-4034BBE7D39F}"/>
              </a:ext>
            </a:extLst>
          </p:cNvPr>
          <p:cNvSpPr/>
          <p:nvPr/>
        </p:nvSpPr>
        <p:spPr>
          <a:xfrm>
            <a:off x="4572000" y="959185"/>
            <a:ext cx="1228383" cy="2392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100" dirty="0" err="1">
                <a:solidFill>
                  <a:schemeClr val="tx2"/>
                </a:solidFill>
              </a:rPr>
              <a:t>DimProduct</a:t>
            </a:r>
            <a:endParaRPr lang="id-ID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5D1738-304B-497B-954E-A39C2517BA13}"/>
              </a:ext>
            </a:extLst>
          </p:cNvPr>
          <p:cNvSpPr/>
          <p:nvPr/>
        </p:nvSpPr>
        <p:spPr>
          <a:xfrm>
            <a:off x="4572000" y="2693626"/>
            <a:ext cx="1228383" cy="2392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100" dirty="0" err="1">
                <a:solidFill>
                  <a:schemeClr val="tx2"/>
                </a:solidFill>
              </a:rPr>
              <a:t>DimStatusOrder</a:t>
            </a:r>
            <a:endParaRPr lang="id-ID" sz="1100" dirty="0">
              <a:solidFill>
                <a:schemeClr val="tx2"/>
              </a:solidFill>
            </a:endParaRP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DEBA3F4D-C1DC-409E-9CE2-F2F6C87BEABC}"/>
              </a:ext>
            </a:extLst>
          </p:cNvPr>
          <p:cNvSpPr txBox="1">
            <a:spLocks/>
          </p:cNvSpPr>
          <p:nvPr/>
        </p:nvSpPr>
        <p:spPr>
          <a:xfrm>
            <a:off x="-53340" y="0"/>
            <a:ext cx="5853723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800" b="1" dirty="0">
                <a:solidFill>
                  <a:schemeClr val="bg1"/>
                </a:solidFill>
              </a:rPr>
              <a:t>RESULT: </a:t>
            </a:r>
            <a:r>
              <a:rPr lang="id-ID" sz="1800" b="1" dirty="0" err="1">
                <a:solidFill>
                  <a:schemeClr val="bg1"/>
                </a:solidFill>
              </a:rPr>
              <a:t>Create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Table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Queries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for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DWH_Project</a:t>
            </a:r>
            <a:r>
              <a:rPr lang="id-ID" sz="1800" b="1" dirty="0">
                <a:solidFill>
                  <a:schemeClr val="bg1"/>
                </a:solidFill>
              </a:rPr>
              <a:t> DB</a:t>
            </a:r>
          </a:p>
        </p:txBody>
      </p:sp>
    </p:spTree>
    <p:extLst>
      <p:ext uri="{BB962C8B-B14F-4D97-AF65-F5344CB8AC3E}">
        <p14:creationId xmlns:p14="http://schemas.microsoft.com/office/powerpoint/2010/main" val="144923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708A9-64FD-450B-84CC-6F8CD17CE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6" t="28416" r="84724" b="48627"/>
          <a:stretch/>
        </p:blipFill>
        <p:spPr>
          <a:xfrm>
            <a:off x="1315656" y="1817762"/>
            <a:ext cx="1462000" cy="1507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CA6125-04C9-46B3-90A1-BACB83052A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34" t="18897" r="32756" b="18530"/>
          <a:stretch/>
        </p:blipFill>
        <p:spPr>
          <a:xfrm>
            <a:off x="4187522" y="1362000"/>
            <a:ext cx="3484800" cy="3218400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EF65D341-DC11-4FD9-AC5D-E812BF98A210}"/>
              </a:ext>
            </a:extLst>
          </p:cNvPr>
          <p:cNvSpPr txBox="1">
            <a:spLocks/>
          </p:cNvSpPr>
          <p:nvPr/>
        </p:nvSpPr>
        <p:spPr>
          <a:xfrm>
            <a:off x="-53341" y="-4684"/>
            <a:ext cx="5853723" cy="53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"/>
              <a:buNone/>
              <a:defRPr sz="36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ctr"/>
            <a:r>
              <a:rPr lang="id-ID" sz="1800" b="1" dirty="0">
                <a:solidFill>
                  <a:schemeClr val="bg1"/>
                </a:solidFill>
              </a:rPr>
              <a:t>RESULT: </a:t>
            </a:r>
            <a:r>
              <a:rPr lang="id-ID" sz="1800" b="1" dirty="0" err="1">
                <a:solidFill>
                  <a:schemeClr val="bg1"/>
                </a:solidFill>
              </a:rPr>
              <a:t>Create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Table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Queries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for</a:t>
            </a:r>
            <a:r>
              <a:rPr lang="id-ID" sz="1800" b="1" dirty="0">
                <a:solidFill>
                  <a:schemeClr val="bg1"/>
                </a:solidFill>
              </a:rPr>
              <a:t> </a:t>
            </a:r>
            <a:r>
              <a:rPr lang="id-ID" sz="1800" b="1" dirty="0" err="1">
                <a:solidFill>
                  <a:schemeClr val="bg1"/>
                </a:solidFill>
              </a:rPr>
              <a:t>DWH_Project</a:t>
            </a:r>
            <a:r>
              <a:rPr lang="id-ID" sz="1800" b="1" dirty="0">
                <a:solidFill>
                  <a:schemeClr val="bg1"/>
                </a:solidFill>
              </a:rPr>
              <a:t> DB</a:t>
            </a:r>
          </a:p>
        </p:txBody>
      </p:sp>
      <p:sp>
        <p:nvSpPr>
          <p:cNvPr id="21" name="Google Shape;577;p32">
            <a:extLst>
              <a:ext uri="{FF2B5EF4-FFF2-40B4-BE49-F238E27FC236}">
                <a16:creationId xmlns:a16="http://schemas.microsoft.com/office/drawing/2014/main" id="{21ECEE19-A068-4D23-AD3E-40B0ADDC8E58}"/>
              </a:ext>
            </a:extLst>
          </p:cNvPr>
          <p:cNvSpPr txBox="1">
            <a:spLocks/>
          </p:cNvSpPr>
          <p:nvPr/>
        </p:nvSpPr>
        <p:spPr>
          <a:xfrm>
            <a:off x="1100675" y="1177836"/>
            <a:ext cx="2029062" cy="581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This is the result of creating tables using queries.</a:t>
            </a:r>
          </a:p>
        </p:txBody>
      </p:sp>
      <p:sp>
        <p:nvSpPr>
          <p:cNvPr id="24" name="Google Shape;577;p32">
            <a:extLst>
              <a:ext uri="{FF2B5EF4-FFF2-40B4-BE49-F238E27FC236}">
                <a16:creationId xmlns:a16="http://schemas.microsoft.com/office/drawing/2014/main" id="{EF35D187-1D32-45FD-8158-B64684F759BD}"/>
              </a:ext>
            </a:extLst>
          </p:cNvPr>
          <p:cNvSpPr txBox="1">
            <a:spLocks/>
          </p:cNvSpPr>
          <p:nvPr/>
        </p:nvSpPr>
        <p:spPr>
          <a:xfrm>
            <a:off x="6014265" y="1143121"/>
            <a:ext cx="2573477" cy="1187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Inside the database, there are 3 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aster 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ables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, namely the </a:t>
            </a:r>
            <a:r>
              <a:rPr lang="id-ID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DimC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ustomer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id-ID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DimP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roduct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, and </a:t>
            </a:r>
            <a:r>
              <a:rPr lang="id-ID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DimS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tatus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O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rder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tables, and 1 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</a:t>
            </a:r>
            <a:r>
              <a:rPr lang="en-US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ransaction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id-ID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able, which is the </a:t>
            </a:r>
            <a:r>
              <a:rPr lang="id-ID" sz="1100" dirty="0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FactSalesOrder</a:t>
            </a:r>
            <a:r>
              <a:rPr lang="en-US" sz="11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table.</a:t>
            </a:r>
            <a:endParaRPr lang="id-ID" sz="11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997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Partnership Marketing Plan by Slidesgo">
  <a:themeElements>
    <a:clrScheme name="Simple Light">
      <a:dk1>
        <a:srgbClr val="2A1F82"/>
      </a:dk1>
      <a:lt1>
        <a:srgbClr val="FFFFFF"/>
      </a:lt1>
      <a:dk2>
        <a:srgbClr val="A4FFFD"/>
      </a:dk2>
      <a:lt2>
        <a:srgbClr val="3F3AF2"/>
      </a:lt2>
      <a:accent1>
        <a:srgbClr val="E3E2EF"/>
      </a:accent1>
      <a:accent2>
        <a:srgbClr val="6060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1F8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903</Words>
  <Application>Microsoft Office PowerPoint</Application>
  <PresentationFormat>On-screen Show (16:9)</PresentationFormat>
  <Paragraphs>98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Rubik</vt:lpstr>
      <vt:lpstr>Commissioner</vt:lpstr>
      <vt:lpstr>Arial</vt:lpstr>
      <vt:lpstr>Rajdhani Medium</vt:lpstr>
      <vt:lpstr>Rubik SemiBold</vt:lpstr>
      <vt:lpstr>Partnership Marketing Plan by Slidesgo</vt:lpstr>
      <vt:lpstr>DATA WAREHOUSE</vt:lpstr>
      <vt:lpstr>TABLE OF CONTENTS</vt:lpstr>
      <vt:lpstr>Nabila Putri  Listyanto</vt:lpstr>
      <vt:lpstr>PowerPoint Presentation</vt:lpstr>
      <vt:lpstr>CASE STUDY: Challenges</vt:lpstr>
      <vt:lpstr>RESULT: Restore Staging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</dc:title>
  <dc:creator>listyanto</dc:creator>
  <cp:lastModifiedBy>Nabila Putri Listyanto</cp:lastModifiedBy>
  <cp:revision>77</cp:revision>
  <dcterms:modified xsi:type="dcterms:W3CDTF">2023-06-04T10:59:30Z</dcterms:modified>
</cp:coreProperties>
</file>